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0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2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3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4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gan Zasada" initials="LZ" lastIdx="35" clrIdx="0"/>
  <p:cmAuthor id="2" name="Alexander Beaver" initials="A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1A98288-FAD4-4C31-8D1C-C31778CEB5C6}"/>
    <pc:docChg chg="addSld modSld">
      <pc:chgData name="" userId="" providerId="" clId="Web-{51A98288-FAD4-4C31-8D1C-C31778CEB5C6}" dt="2019-04-29T20:04:32.281" v="296" actId="14100"/>
      <pc:docMkLst>
        <pc:docMk/>
      </pc:docMkLst>
      <pc:sldChg chg="addSp delSp modSp new">
        <pc:chgData name="" userId="" providerId="" clId="Web-{51A98288-FAD4-4C31-8D1C-C31778CEB5C6}" dt="2019-04-29T20:04:32.281" v="296" actId="14100"/>
        <pc:sldMkLst>
          <pc:docMk/>
          <pc:sldMk cId="669802873" sldId="276"/>
        </pc:sldMkLst>
        <pc:spChg chg="mod">
          <ac:chgData name="" userId="" providerId="" clId="Web-{51A98288-FAD4-4C31-8D1C-C31778CEB5C6}" dt="2019-04-29T19:58:58.894" v="7" actId="20577"/>
          <ac:spMkLst>
            <pc:docMk/>
            <pc:sldMk cId="669802873" sldId="276"/>
            <ac:spMk id="2" creationId="{639E5B65-39D7-4E96-A53A-ADB33327435C}"/>
          </ac:spMkLst>
        </pc:spChg>
        <pc:spChg chg="del mod">
          <ac:chgData name="" userId="" providerId="" clId="Web-{51A98288-FAD4-4C31-8D1C-C31778CEB5C6}" dt="2019-04-29T20:04:22.328" v="293"/>
          <ac:spMkLst>
            <pc:docMk/>
            <pc:sldMk cId="669802873" sldId="276"/>
            <ac:spMk id="3" creationId="{5932B61E-E13D-4653-B314-E6DC0FF17F2A}"/>
          </ac:spMkLst>
        </pc:spChg>
        <pc:spChg chg="add del mod">
          <ac:chgData name="" userId="" providerId="" clId="Web-{51A98288-FAD4-4C31-8D1C-C31778CEB5C6}" dt="2019-04-29T20:04:24.875" v="294"/>
          <ac:spMkLst>
            <pc:docMk/>
            <pc:sldMk cId="669802873" sldId="276"/>
            <ac:spMk id="100" creationId="{BFDD0E34-5773-4B33-B7A8-02F4F0F5384D}"/>
          </ac:spMkLst>
        </pc:spChg>
        <pc:graphicFrameChg chg="add mod modGraphic">
          <ac:chgData name="" userId="" providerId="" clId="Web-{51A98288-FAD4-4C31-8D1C-C31778CEB5C6}" dt="2019-04-29T20:04:32.281" v="296" actId="14100"/>
          <ac:graphicFrameMkLst>
            <pc:docMk/>
            <pc:sldMk cId="669802873" sldId="276"/>
            <ac:graphicFrameMk id="4" creationId="{25BC4C3B-7608-4D00-A148-FF23D977FF8F}"/>
          </ac:graphicFrameMkLst>
        </pc:graphicFrameChg>
      </pc:sldChg>
    </pc:docChg>
  </pc:docChgLst>
  <pc:docChgLst>
    <pc:chgData clId="Web-{A6936275-D23A-48F5-88DD-1A4EE86B1B1A}"/>
    <pc:docChg chg="modSld">
      <pc:chgData name="" userId="" providerId="" clId="Web-{A6936275-D23A-48F5-88DD-1A4EE86B1B1A}" dt="2019-04-29T22:20:09.436" v="115" actId="1076"/>
      <pc:docMkLst>
        <pc:docMk/>
      </pc:docMkLst>
      <pc:sldChg chg="addSp delSp modSp">
        <pc:chgData name="" userId="" providerId="" clId="Web-{A6936275-D23A-48F5-88DD-1A4EE86B1B1A}" dt="2019-04-29T22:10:58.745" v="106" actId="1076"/>
        <pc:sldMkLst>
          <pc:docMk/>
          <pc:sldMk cId="2970314648" sldId="263"/>
        </pc:sldMkLst>
        <pc:spChg chg="del">
          <ac:chgData name="" userId="" providerId="" clId="Web-{A6936275-D23A-48F5-88DD-1A4EE86B1B1A}" dt="2019-04-29T22:04:27.762" v="0"/>
          <ac:spMkLst>
            <pc:docMk/>
            <pc:sldMk cId="2970314648" sldId="263"/>
            <ac:spMk id="3" creationId="{96DB8835-4053-4174-8D9D-3815AD60895C}"/>
          </ac:spMkLst>
        </pc:spChg>
        <pc:spChg chg="add mod">
          <ac:chgData name="" userId="" providerId="" clId="Web-{A6936275-D23A-48F5-88DD-1A4EE86B1B1A}" dt="2019-04-29T22:10:58.745" v="106" actId="1076"/>
          <ac:spMkLst>
            <pc:docMk/>
            <pc:sldMk cId="2970314648" sldId="263"/>
            <ac:spMk id="6" creationId="{731F51AE-0838-45DA-8B32-D2835C3E9B5E}"/>
          </ac:spMkLst>
        </pc:spChg>
        <pc:picChg chg="add mod ord">
          <ac:chgData name="" userId="" providerId="" clId="Web-{A6936275-D23A-48F5-88DD-1A4EE86B1B1A}" dt="2019-04-29T22:10:13.462" v="104" actId="1076"/>
          <ac:picMkLst>
            <pc:docMk/>
            <pc:sldMk cId="2970314648" sldId="263"/>
            <ac:picMk id="4" creationId="{B7413B59-FD82-42DF-B568-42EB1BD2B877}"/>
          </ac:picMkLst>
        </pc:picChg>
      </pc:sldChg>
      <pc:sldChg chg="addSp delSp modSp">
        <pc:chgData name="" userId="" providerId="" clId="Web-{A6936275-D23A-48F5-88DD-1A4EE86B1B1A}" dt="2019-04-29T22:20:09.436" v="115" actId="1076"/>
        <pc:sldMkLst>
          <pc:docMk/>
          <pc:sldMk cId="1032992017" sldId="268"/>
        </pc:sldMkLst>
        <pc:picChg chg="add mod">
          <ac:chgData name="" userId="" providerId="" clId="Web-{A6936275-D23A-48F5-88DD-1A4EE86B1B1A}" dt="2019-04-29T22:20:09.436" v="115" actId="1076"/>
          <ac:picMkLst>
            <pc:docMk/>
            <pc:sldMk cId="1032992017" sldId="268"/>
            <ac:picMk id="3" creationId="{35DA63B8-2CB5-4CC1-AEB7-B746B1092791}"/>
          </ac:picMkLst>
        </pc:picChg>
        <pc:picChg chg="del">
          <ac:chgData name="" userId="" providerId="" clId="Web-{A6936275-D23A-48F5-88DD-1A4EE86B1B1A}" dt="2019-04-29T22:14:21.783" v="112"/>
          <ac:picMkLst>
            <pc:docMk/>
            <pc:sldMk cId="1032992017" sldId="268"/>
            <ac:picMk id="8" creationId="{AF8126DA-8BBA-4592-9E0E-7BF7C9D0FEF6}"/>
          </ac:picMkLst>
        </pc:picChg>
      </pc:sldChg>
    </pc:docChg>
  </pc:docChgLst>
  <pc:docChgLst>
    <pc:chgData clId="Web-{DEB1D603-4105-4EDD-B159-C46D0D3DEB18}"/>
    <pc:docChg chg="modSld">
      <pc:chgData name="" userId="" providerId="" clId="Web-{DEB1D603-4105-4EDD-B159-C46D0D3DEB18}" dt="2019-04-30T14:22:10.742" v="12" actId="1076"/>
      <pc:docMkLst>
        <pc:docMk/>
      </pc:docMkLst>
      <pc:sldChg chg="modSp">
        <pc:chgData name="" userId="" providerId="" clId="Web-{DEB1D603-4105-4EDD-B159-C46D0D3DEB18}" dt="2019-04-30T14:20:19.051" v="7" actId="1076"/>
        <pc:sldMkLst>
          <pc:docMk/>
          <pc:sldMk cId="2642221166" sldId="259"/>
        </pc:sldMkLst>
        <pc:spChg chg="mod">
          <ac:chgData name="" userId="" providerId="" clId="Web-{DEB1D603-4105-4EDD-B159-C46D0D3DEB18}" dt="2019-04-30T14:18:35.969" v="4" actId="1076"/>
          <ac:spMkLst>
            <pc:docMk/>
            <pc:sldMk cId="2642221166" sldId="259"/>
            <ac:spMk id="6" creationId="{505700C7-F770-44C8-8D0C-0C33ADF0193D}"/>
          </ac:spMkLst>
        </pc:spChg>
        <pc:picChg chg="mod">
          <ac:chgData name="" userId="" providerId="" clId="Web-{DEB1D603-4105-4EDD-B159-C46D0D3DEB18}" dt="2019-04-30T14:20:19.051" v="7" actId="1076"/>
          <ac:picMkLst>
            <pc:docMk/>
            <pc:sldMk cId="2642221166" sldId="259"/>
            <ac:picMk id="4" creationId="{02DED969-0290-4B14-86C5-F2E402F00836}"/>
          </ac:picMkLst>
        </pc:picChg>
      </pc:sldChg>
      <pc:sldChg chg="modSp">
        <pc:chgData name="" userId="" providerId="" clId="Web-{DEB1D603-4105-4EDD-B159-C46D0D3DEB18}" dt="2019-04-30T14:09:59.402" v="1" actId="14100"/>
        <pc:sldMkLst>
          <pc:docMk/>
          <pc:sldMk cId="1147374458" sldId="266"/>
        </pc:sldMkLst>
        <pc:picChg chg="mod">
          <ac:chgData name="" userId="" providerId="" clId="Web-{DEB1D603-4105-4EDD-B159-C46D0D3DEB18}" dt="2019-04-30T14:09:59.402" v="1" actId="14100"/>
          <ac:picMkLst>
            <pc:docMk/>
            <pc:sldMk cId="1147374458" sldId="266"/>
            <ac:picMk id="3" creationId="{56712598-2996-47CA-ABE5-417270820D5F}"/>
          </ac:picMkLst>
        </pc:picChg>
      </pc:sldChg>
      <pc:sldChg chg="modSp">
        <pc:chgData name="" userId="" providerId="" clId="Web-{DEB1D603-4105-4EDD-B159-C46D0D3DEB18}" dt="2019-04-30T14:10:17.528" v="2" actId="1076"/>
        <pc:sldMkLst>
          <pc:docMk/>
          <pc:sldMk cId="1209872567" sldId="269"/>
        </pc:sldMkLst>
        <pc:picChg chg="mod">
          <ac:chgData name="" userId="" providerId="" clId="Web-{DEB1D603-4105-4EDD-B159-C46D0D3DEB18}" dt="2019-04-30T14:10:17.528" v="2" actId="1076"/>
          <ac:picMkLst>
            <pc:docMk/>
            <pc:sldMk cId="1209872567" sldId="269"/>
            <ac:picMk id="4" creationId="{81A68856-F85D-47BE-8715-4F8533F9C782}"/>
          </ac:picMkLst>
        </pc:picChg>
      </pc:sldChg>
      <pc:sldChg chg="addSp modSp">
        <pc:chgData name="" userId="" providerId="" clId="Web-{DEB1D603-4105-4EDD-B159-C46D0D3DEB18}" dt="2019-04-30T14:22:10.742" v="12" actId="1076"/>
        <pc:sldMkLst>
          <pc:docMk/>
          <pc:sldMk cId="789328830" sldId="277"/>
        </pc:sldMkLst>
        <pc:picChg chg="add mod">
          <ac:chgData name="" userId="" providerId="" clId="Web-{DEB1D603-4105-4EDD-B159-C46D0D3DEB18}" dt="2019-04-30T14:22:10.742" v="12" actId="1076"/>
          <ac:picMkLst>
            <pc:docMk/>
            <pc:sldMk cId="789328830" sldId="277"/>
            <ac:picMk id="5" creationId="{56164EA8-C100-4D51-99D4-03C09FC8DE90}"/>
          </ac:picMkLst>
        </pc:picChg>
      </pc:sldChg>
    </pc:docChg>
  </pc:docChgLst>
  <pc:docChgLst>
    <pc:chgData clId="Web-{7A5CB944-9624-4F7F-B913-7B3CDFCBF11E}"/>
    <pc:docChg chg="modSld">
      <pc:chgData name="" userId="" providerId="" clId="Web-{7A5CB944-9624-4F7F-B913-7B3CDFCBF11E}" dt="2019-04-28T18:30:29.080" v="462" actId="20577"/>
      <pc:docMkLst>
        <pc:docMk/>
      </pc:docMkLst>
      <pc:sldChg chg="modSp">
        <pc:chgData name="" userId="" providerId="" clId="Web-{7A5CB944-9624-4F7F-B913-7B3CDFCBF11E}" dt="2019-04-28T18:09:13.891" v="373" actId="20577"/>
        <pc:sldMkLst>
          <pc:docMk/>
          <pc:sldMk cId="3508419753" sldId="267"/>
        </pc:sldMkLst>
        <pc:spChg chg="mod">
          <ac:chgData name="" userId="" providerId="" clId="Web-{7A5CB944-9624-4F7F-B913-7B3CDFCBF11E}" dt="2019-04-28T18:09:13.891" v="373" actId="20577"/>
          <ac:spMkLst>
            <pc:docMk/>
            <pc:sldMk cId="3508419753" sldId="267"/>
            <ac:spMk id="7" creationId="{3EB2DC11-C2C7-4C3E-B308-788092EA29EB}"/>
          </ac:spMkLst>
        </pc:spChg>
      </pc:sldChg>
      <pc:sldChg chg="addCm">
        <pc:chgData name="" userId="" providerId="" clId="Web-{7A5CB944-9624-4F7F-B913-7B3CDFCBF11E}" dt="2019-04-28T18:21:51.717" v="375"/>
        <pc:sldMkLst>
          <pc:docMk/>
          <pc:sldMk cId="3561130654" sldId="270"/>
        </pc:sldMkLst>
      </pc:sldChg>
      <pc:sldChg chg="addCm">
        <pc:chgData name="" userId="" providerId="" clId="Web-{7A5CB944-9624-4F7F-B913-7B3CDFCBF11E}" dt="2019-04-28T18:25:43.491" v="376"/>
        <pc:sldMkLst>
          <pc:docMk/>
          <pc:sldMk cId="3842599196" sldId="271"/>
        </pc:sldMkLst>
      </pc:sldChg>
      <pc:sldChg chg="modSp">
        <pc:chgData name="" userId="" providerId="" clId="Web-{7A5CB944-9624-4F7F-B913-7B3CDFCBF11E}" dt="2019-04-28T18:07:43.685" v="313" actId="20577"/>
        <pc:sldMkLst>
          <pc:docMk/>
          <pc:sldMk cId="1406580898" sldId="272"/>
        </pc:sldMkLst>
        <pc:spChg chg="mod">
          <ac:chgData name="" userId="" providerId="" clId="Web-{7A5CB944-9624-4F7F-B913-7B3CDFCBF11E}" dt="2019-04-28T18:07:43.685" v="313" actId="20577"/>
          <ac:spMkLst>
            <pc:docMk/>
            <pc:sldMk cId="1406580898" sldId="272"/>
            <ac:spMk id="3" creationId="{C20E7952-8ABA-4FDC-88AA-F79D035EFBEB}"/>
          </ac:spMkLst>
        </pc:spChg>
      </pc:sldChg>
      <pc:sldChg chg="modSp">
        <pc:chgData name="" userId="" providerId="" clId="Web-{7A5CB944-9624-4F7F-B913-7B3CDFCBF11E}" dt="2019-04-28T18:30:29.080" v="461" actId="20577"/>
        <pc:sldMkLst>
          <pc:docMk/>
          <pc:sldMk cId="3605209229" sldId="273"/>
        </pc:sldMkLst>
        <pc:spChg chg="mod">
          <ac:chgData name="" userId="" providerId="" clId="Web-{7A5CB944-9624-4F7F-B913-7B3CDFCBF11E}" dt="2019-04-28T18:30:29.080" v="461" actId="20577"/>
          <ac:spMkLst>
            <pc:docMk/>
            <pc:sldMk cId="3605209229" sldId="273"/>
            <ac:spMk id="3" creationId="{317A946D-276C-406E-861A-AC7D5F14AE25}"/>
          </ac:spMkLst>
        </pc:spChg>
      </pc:sldChg>
    </pc:docChg>
  </pc:docChgLst>
  <pc:docChgLst>
    <pc:chgData clId="Web-{D4087B6F-3DD2-437E-989A-87A8AE0B6700}"/>
    <pc:docChg chg="addSld modSld">
      <pc:chgData name="" userId="" providerId="" clId="Web-{D4087B6F-3DD2-437E-989A-87A8AE0B6700}" dt="2019-04-30T14:56:44.165" v="17" actId="14100"/>
      <pc:docMkLst>
        <pc:docMk/>
      </pc:docMkLst>
      <pc:sldChg chg="addSp modSp">
        <pc:chgData name="" userId="" providerId="" clId="Web-{D4087B6F-3DD2-437E-989A-87A8AE0B6700}" dt="2019-04-30T14:55:18.787" v="3" actId="14100"/>
        <pc:sldMkLst>
          <pc:docMk/>
          <pc:sldMk cId="73658816" sldId="257"/>
        </pc:sldMkLst>
        <pc:spChg chg="mod">
          <ac:chgData name="" userId="" providerId="" clId="Web-{D4087B6F-3DD2-437E-989A-87A8AE0B6700}" dt="2019-04-30T14:55:05.302" v="0" actId="14100"/>
          <ac:spMkLst>
            <pc:docMk/>
            <pc:sldMk cId="73658816" sldId="257"/>
            <ac:spMk id="3" creationId="{1E51BE9F-1263-442E-88F4-410AF462E1ED}"/>
          </ac:spMkLst>
        </pc:spChg>
        <pc:picChg chg="add mod">
          <ac:chgData name="" userId="" providerId="" clId="Web-{D4087B6F-3DD2-437E-989A-87A8AE0B6700}" dt="2019-04-30T14:55:18.787" v="3" actId="14100"/>
          <ac:picMkLst>
            <pc:docMk/>
            <pc:sldMk cId="73658816" sldId="257"/>
            <ac:picMk id="5" creationId="{9552BD90-528E-42E5-B65A-0E61A96318EA}"/>
          </ac:picMkLst>
        </pc:picChg>
      </pc:sldChg>
      <pc:sldChg chg="delSp modSp">
        <pc:chgData name="" userId="" providerId="" clId="Web-{D4087B6F-3DD2-437E-989A-87A8AE0B6700}" dt="2019-04-30T14:55:29.287" v="5" actId="1076"/>
        <pc:sldMkLst>
          <pc:docMk/>
          <pc:sldMk cId="2642221166" sldId="259"/>
        </pc:sldMkLst>
        <pc:spChg chg="mod">
          <ac:chgData name="" userId="" providerId="" clId="Web-{D4087B6F-3DD2-437E-989A-87A8AE0B6700}" dt="2019-04-30T14:55:29.287" v="5" actId="1076"/>
          <ac:spMkLst>
            <pc:docMk/>
            <pc:sldMk cId="2642221166" sldId="259"/>
            <ac:spMk id="6" creationId="{505700C7-F770-44C8-8D0C-0C33ADF0193D}"/>
          </ac:spMkLst>
        </pc:spChg>
        <pc:picChg chg="del">
          <ac:chgData name="" userId="" providerId="" clId="Web-{D4087B6F-3DD2-437E-989A-87A8AE0B6700}" dt="2019-04-30T14:55:24.099" v="4"/>
          <ac:picMkLst>
            <pc:docMk/>
            <pc:sldMk cId="2642221166" sldId="259"/>
            <ac:picMk id="4" creationId="{02DED969-0290-4B14-86C5-F2E402F00836}"/>
          </ac:picMkLst>
        </pc:picChg>
      </pc:sldChg>
      <pc:sldChg chg="addSp delSp modSp add replId">
        <pc:chgData name="" userId="" providerId="" clId="Web-{D4087B6F-3DD2-437E-989A-87A8AE0B6700}" dt="2019-04-30T14:56:44.165" v="17" actId="14100"/>
        <pc:sldMkLst>
          <pc:docMk/>
          <pc:sldMk cId="2988018285" sldId="278"/>
        </pc:sldMkLst>
        <pc:spChg chg="mod">
          <ac:chgData name="" userId="" providerId="" clId="Web-{D4087B6F-3DD2-437E-989A-87A8AE0B6700}" dt="2019-04-30T14:56:01.569" v="11" actId="20577"/>
          <ac:spMkLst>
            <pc:docMk/>
            <pc:sldMk cId="2988018285" sldId="278"/>
            <ac:spMk id="2" creationId="{325EB5F8-AFCC-4730-9681-2256CD5F8B88}"/>
          </ac:spMkLst>
        </pc:spChg>
        <pc:spChg chg="add del mod">
          <ac:chgData name="" userId="" providerId="" clId="Web-{D4087B6F-3DD2-437E-989A-87A8AE0B6700}" dt="2019-04-30T14:56:39.790" v="15"/>
          <ac:spMkLst>
            <pc:docMk/>
            <pc:sldMk cId="2988018285" sldId="278"/>
            <ac:spMk id="10" creationId="{E038173A-7440-4596-8080-C297957DEACC}"/>
          </ac:spMkLst>
        </pc:spChg>
        <pc:graphicFrameChg chg="del">
          <ac:chgData name="" userId="" providerId="" clId="Web-{D4087B6F-3DD2-437E-989A-87A8AE0B6700}" dt="2019-04-30T14:56:04.382" v="14"/>
          <ac:graphicFrameMkLst>
            <pc:docMk/>
            <pc:sldMk cId="2988018285" sldId="278"/>
            <ac:graphicFrameMk id="4" creationId="{CE2DA214-4B9E-48EF-8CA0-6C63034CBB37}"/>
          </ac:graphicFrameMkLst>
        </pc:graphicFrameChg>
        <pc:picChg chg="add mod ord">
          <ac:chgData name="" userId="" providerId="" clId="Web-{D4087B6F-3DD2-437E-989A-87A8AE0B6700}" dt="2019-04-30T14:56:44.165" v="17" actId="14100"/>
          <ac:picMkLst>
            <pc:docMk/>
            <pc:sldMk cId="2988018285" sldId="278"/>
            <ac:picMk id="11" creationId="{4DA3ACB5-C829-49B0-AC57-FB9CA1F6A905}"/>
          </ac:picMkLst>
        </pc:picChg>
      </pc:sldChg>
    </pc:docChg>
  </pc:docChgLst>
  <pc:docChgLst>
    <pc:chgData clId="Web-{6BFDBB22-E7C0-400F-B93B-3EB55855C5C7}"/>
    <pc:docChg chg="modSld">
      <pc:chgData name="" userId="" providerId="" clId="Web-{6BFDBB22-E7C0-400F-B93B-3EB55855C5C7}" dt="2019-04-29T19:34:12.763" v="8" actId="14100"/>
      <pc:docMkLst>
        <pc:docMk/>
      </pc:docMkLst>
      <pc:sldChg chg="addSp delSp modSp">
        <pc:chgData name="" userId="" providerId="" clId="Web-{6BFDBB22-E7C0-400F-B93B-3EB55855C5C7}" dt="2019-04-29T19:34:12.763" v="8" actId="14100"/>
        <pc:sldMkLst>
          <pc:docMk/>
          <pc:sldMk cId="1707825658" sldId="258"/>
        </pc:sldMkLst>
        <pc:spChg chg="del">
          <ac:chgData name="" userId="" providerId="" clId="Web-{6BFDBB22-E7C0-400F-B93B-3EB55855C5C7}" dt="2019-04-29T19:33:29.855" v="0"/>
          <ac:spMkLst>
            <pc:docMk/>
            <pc:sldMk cId="1707825658" sldId="258"/>
            <ac:spMk id="3" creationId="{EEBDE026-0FD3-40C8-924F-D9A8643039F7}"/>
          </ac:spMkLst>
        </pc:spChg>
        <pc:picChg chg="add mod ord">
          <ac:chgData name="" userId="" providerId="" clId="Web-{6BFDBB22-E7C0-400F-B93B-3EB55855C5C7}" dt="2019-04-29T19:34:12.763" v="8" actId="14100"/>
          <ac:picMkLst>
            <pc:docMk/>
            <pc:sldMk cId="1707825658" sldId="258"/>
            <ac:picMk id="4" creationId="{CAC6AED7-3021-47A9-97BD-514E05246775}"/>
          </ac:picMkLst>
        </pc:picChg>
      </pc:sldChg>
    </pc:docChg>
  </pc:docChgLst>
  <pc:docChgLst>
    <pc:chgData clId="Web-{AB36D232-4632-43EC-B11C-AB2E3EA50945}"/>
    <pc:docChg chg="modSld">
      <pc:chgData name="" userId="" providerId="" clId="Web-{AB36D232-4632-43EC-B11C-AB2E3EA50945}" dt="2019-04-30T03:04:37.820" v="530" actId="20577"/>
      <pc:docMkLst>
        <pc:docMk/>
      </pc:docMkLst>
      <pc:sldChg chg="modSp">
        <pc:chgData name="" userId="" providerId="" clId="Web-{AB36D232-4632-43EC-B11C-AB2E3EA50945}" dt="2019-04-30T03:04:37.820" v="529" actId="20577"/>
        <pc:sldMkLst>
          <pc:docMk/>
          <pc:sldMk cId="73658816" sldId="257"/>
        </pc:sldMkLst>
        <pc:spChg chg="mod">
          <ac:chgData name="" userId="" providerId="" clId="Web-{AB36D232-4632-43EC-B11C-AB2E3EA50945}" dt="2019-04-30T03:04:37.820" v="529" actId="20577"/>
          <ac:spMkLst>
            <pc:docMk/>
            <pc:sldMk cId="73658816" sldId="257"/>
            <ac:spMk id="3" creationId="{1E51BE9F-1263-442E-88F4-410AF462E1ED}"/>
          </ac:spMkLst>
        </pc:spChg>
      </pc:sldChg>
      <pc:sldChg chg="modSp">
        <pc:chgData name="" userId="" providerId="" clId="Web-{AB36D232-4632-43EC-B11C-AB2E3EA50945}" dt="2019-04-30T02:49:11.817" v="189" actId="20577"/>
        <pc:sldMkLst>
          <pc:docMk/>
          <pc:sldMk cId="2165310025" sldId="262"/>
        </pc:sldMkLst>
        <pc:spChg chg="mod">
          <ac:chgData name="" userId="" providerId="" clId="Web-{AB36D232-4632-43EC-B11C-AB2E3EA50945}" dt="2019-04-30T02:49:11.817" v="189" actId="20577"/>
          <ac:spMkLst>
            <pc:docMk/>
            <pc:sldMk cId="2165310025" sldId="262"/>
            <ac:spMk id="3" creationId="{2B0DB0EE-085E-4F94-BDD5-9A8CFD3805F6}"/>
          </ac:spMkLst>
        </pc:spChg>
      </pc:sldChg>
    </pc:docChg>
  </pc:docChgLst>
  <pc:docChgLst>
    <pc:chgData clId="Web-{9929A8F5-4D69-436C-8FA2-914EDEAA08BF}"/>
    <pc:docChg chg="modSld">
      <pc:chgData name="" userId="" providerId="" clId="Web-{9929A8F5-4D69-436C-8FA2-914EDEAA08BF}" dt="2019-04-28T18:03:45.160" v="161"/>
      <pc:docMkLst>
        <pc:docMk/>
      </pc:docMkLst>
      <pc:sldChg chg="addSp delSp modSp">
        <pc:chgData name="" userId="" providerId="" clId="Web-{9929A8F5-4D69-436C-8FA2-914EDEAA08BF}" dt="2019-04-28T17:36:18.020" v="12" actId="1076"/>
        <pc:sldMkLst>
          <pc:docMk/>
          <pc:sldMk cId="1896439177" sldId="265"/>
        </pc:sldMkLst>
        <pc:spChg chg="del">
          <ac:chgData name="" userId="" providerId="" clId="Web-{9929A8F5-4D69-436C-8FA2-914EDEAA08BF}" dt="2019-04-28T17:35:27.456" v="0"/>
          <ac:spMkLst>
            <pc:docMk/>
            <pc:sldMk cId="1896439177" sldId="265"/>
            <ac:spMk id="3" creationId="{D838A84A-E13E-447A-80DF-42661ECCC5A1}"/>
          </ac:spMkLst>
        </pc:spChg>
        <pc:spChg chg="add del mod">
          <ac:chgData name="" userId="" providerId="" clId="Web-{9929A8F5-4D69-436C-8FA2-914EDEAA08BF}" dt="2019-04-28T17:36:04.895" v="8"/>
          <ac:spMkLst>
            <pc:docMk/>
            <pc:sldMk cId="1896439177" sldId="265"/>
            <ac:spMk id="7" creationId="{E615CC9A-3109-4989-8D0F-A19095865F4A}"/>
          </ac:spMkLst>
        </pc:spChg>
        <pc:picChg chg="add del mod ord">
          <ac:chgData name="" userId="" providerId="" clId="Web-{9929A8F5-4D69-436C-8FA2-914EDEAA08BF}" dt="2019-04-28T17:36:01.816" v="7"/>
          <ac:picMkLst>
            <pc:docMk/>
            <pc:sldMk cId="1896439177" sldId="265"/>
            <ac:picMk id="4" creationId="{572CD3FE-48CE-47BB-B692-B7FEB32A3712}"/>
          </ac:picMkLst>
        </pc:picChg>
        <pc:picChg chg="add mod">
          <ac:chgData name="" userId="" providerId="" clId="Web-{9929A8F5-4D69-436C-8FA2-914EDEAA08BF}" dt="2019-04-28T17:36:18.020" v="12" actId="1076"/>
          <ac:picMkLst>
            <pc:docMk/>
            <pc:sldMk cId="1896439177" sldId="265"/>
            <ac:picMk id="8" creationId="{0ABEDDB4-7DD3-40AE-AB9C-3D1BAE3803A0}"/>
          </ac:picMkLst>
        </pc:picChg>
      </pc:sldChg>
      <pc:sldChg chg="addSp delSp modSp">
        <pc:chgData name="" userId="" providerId="" clId="Web-{9929A8F5-4D69-436C-8FA2-914EDEAA08BF}" dt="2019-04-28T17:44:36.101" v="43" actId="1076"/>
        <pc:sldMkLst>
          <pc:docMk/>
          <pc:sldMk cId="1147374458" sldId="266"/>
        </pc:sldMkLst>
        <pc:spChg chg="del">
          <ac:chgData name="" userId="" providerId="" clId="Web-{9929A8F5-4D69-436C-8FA2-914EDEAA08BF}" dt="2019-04-28T17:37:06.162" v="13"/>
          <ac:spMkLst>
            <pc:docMk/>
            <pc:sldMk cId="1147374458" sldId="266"/>
            <ac:spMk id="3" creationId="{6B8B31DC-CE07-4B9E-B68A-40F544D88086}"/>
          </ac:spMkLst>
        </pc:spChg>
        <pc:picChg chg="add mod modCrop">
          <ac:chgData name="" userId="" providerId="" clId="Web-{9929A8F5-4D69-436C-8FA2-914EDEAA08BF}" dt="2019-04-28T17:44:36.101" v="43" actId="1076"/>
          <ac:picMkLst>
            <pc:docMk/>
            <pc:sldMk cId="1147374458" sldId="266"/>
            <ac:picMk id="4" creationId="{DB1B8983-A0E3-4433-B46F-18966C4278E5}"/>
          </ac:picMkLst>
        </pc:picChg>
        <pc:picChg chg="add del mod modCrop">
          <ac:chgData name="" userId="" providerId="" clId="Web-{9929A8F5-4D69-436C-8FA2-914EDEAA08BF}" dt="2019-04-28T17:44:25.007" v="42"/>
          <ac:picMkLst>
            <pc:docMk/>
            <pc:sldMk cId="1147374458" sldId="266"/>
            <ac:picMk id="6" creationId="{28681420-045C-412D-8796-49D3DAC91F5F}"/>
          </ac:picMkLst>
        </pc:picChg>
      </pc:sldChg>
      <pc:sldChg chg="addSp delSp modSp addCm">
        <pc:chgData name="" userId="" providerId="" clId="Web-{9929A8F5-4D69-436C-8FA2-914EDEAA08BF}" dt="2019-04-28T17:48:04.078" v="149"/>
        <pc:sldMkLst>
          <pc:docMk/>
          <pc:sldMk cId="3561130654" sldId="270"/>
        </pc:sldMkLst>
        <pc:spChg chg="del mod">
          <ac:chgData name="" userId="" providerId="" clId="Web-{9929A8F5-4D69-436C-8FA2-914EDEAA08BF}" dt="2019-04-28T17:47:33.859" v="148"/>
          <ac:spMkLst>
            <pc:docMk/>
            <pc:sldMk cId="3561130654" sldId="270"/>
            <ac:spMk id="3" creationId="{77A9FDE0-1968-4B3A-AD2B-A1AE3FF4258D}"/>
          </ac:spMkLst>
        </pc:spChg>
        <pc:graphicFrameChg chg="add">
          <ac:chgData name="" userId="" providerId="" clId="Web-{9929A8F5-4D69-436C-8FA2-914EDEAA08BF}" dt="2019-04-28T17:47:33.859" v="148"/>
          <ac:graphicFrameMkLst>
            <pc:docMk/>
            <pc:sldMk cId="3561130654" sldId="270"/>
            <ac:graphicFrameMk id="7" creationId="{801235D5-62C4-4110-9AB0-545C7DBA9435}"/>
          </ac:graphicFrameMkLst>
        </pc:graphicFrameChg>
      </pc:sldChg>
      <pc:sldChg chg="addSp modSp">
        <pc:chgData name="" userId="" providerId="" clId="Web-{9929A8F5-4D69-436C-8FA2-914EDEAA08BF}" dt="2019-04-28T18:03:45.160" v="161"/>
        <pc:sldMkLst>
          <pc:docMk/>
          <pc:sldMk cId="3842599196" sldId="271"/>
        </pc:sldMkLst>
        <pc:spChg chg="mod">
          <ac:chgData name="" userId="" providerId="" clId="Web-{9929A8F5-4D69-436C-8FA2-914EDEAA08BF}" dt="2019-04-28T17:57:24.412" v="156" actId="20577"/>
          <ac:spMkLst>
            <pc:docMk/>
            <pc:sldMk cId="3842599196" sldId="271"/>
            <ac:spMk id="3" creationId="{DCC9862B-5F60-42DD-93C5-EFE308BDDA8C}"/>
          </ac:spMkLst>
        </pc:spChg>
        <pc:graphicFrameChg chg="add mod modGraphic">
          <ac:chgData name="" userId="" providerId="" clId="Web-{9929A8F5-4D69-436C-8FA2-914EDEAA08BF}" dt="2019-04-28T18:03:45.160" v="161"/>
          <ac:graphicFrameMkLst>
            <pc:docMk/>
            <pc:sldMk cId="3842599196" sldId="271"/>
            <ac:graphicFrameMk id="4" creationId="{E54110FE-9590-44F7-834E-829BA13F9B20}"/>
          </ac:graphicFrameMkLst>
        </pc:graphicFrameChg>
      </pc:sldChg>
    </pc:docChg>
  </pc:docChgLst>
  <pc:docChgLst>
    <pc:chgData clId="Web-{7030F827-A6FB-485D-8C52-6EAFBBB1212C}"/>
    <pc:docChg chg="modSld">
      <pc:chgData name="" userId="" providerId="" clId="Web-{7030F827-A6FB-485D-8C52-6EAFBBB1212C}" dt="2019-04-28T16:54:19.965" v="8" actId="1076"/>
      <pc:docMkLst>
        <pc:docMk/>
      </pc:docMkLst>
      <pc:sldChg chg="addSp delSp modSp">
        <pc:chgData name="" userId="" providerId="" clId="Web-{7030F827-A6FB-485D-8C52-6EAFBBB1212C}" dt="2019-04-28T16:54:19.965" v="8" actId="1076"/>
        <pc:sldMkLst>
          <pc:docMk/>
          <pc:sldMk cId="2151911929" sldId="264"/>
        </pc:sldMkLst>
        <pc:spChg chg="del">
          <ac:chgData name="" userId="" providerId="" clId="Web-{7030F827-A6FB-485D-8C52-6EAFBBB1212C}" dt="2019-04-28T16:53:40.760" v="0"/>
          <ac:spMkLst>
            <pc:docMk/>
            <pc:sldMk cId="2151911929" sldId="264"/>
            <ac:spMk id="3" creationId="{B96885CA-B8A0-4EF4-8F6A-40A705851AD6}"/>
          </ac:spMkLst>
        </pc:spChg>
        <pc:spChg chg="del">
          <ac:chgData name="" userId="" providerId="" clId="Web-{7030F827-A6FB-485D-8C52-6EAFBBB1212C}" dt="2019-04-28T16:53:42.245" v="1"/>
          <ac:spMkLst>
            <pc:docMk/>
            <pc:sldMk cId="2151911929" sldId="264"/>
            <ac:spMk id="4" creationId="{7618B78F-1425-480C-9727-6365A8CD95EC}"/>
          </ac:spMkLst>
        </pc:spChg>
        <pc:spChg chg="add del mod">
          <ac:chgData name="" userId="" providerId="" clId="Web-{7030F827-A6FB-485D-8C52-6EAFBBB1212C}" dt="2019-04-28T16:53:47.120" v="2"/>
          <ac:spMkLst>
            <pc:docMk/>
            <pc:sldMk cId="2151911929" sldId="264"/>
            <ac:spMk id="7" creationId="{6507982F-3C16-4C01-890A-A2ECE4EC5B1B}"/>
          </ac:spMkLst>
        </pc:spChg>
        <pc:spChg chg="add del mod">
          <ac:chgData name="" userId="" providerId="" clId="Web-{7030F827-A6FB-485D-8C52-6EAFBBB1212C}" dt="2019-04-28T16:53:50.089" v="3"/>
          <ac:spMkLst>
            <pc:docMk/>
            <pc:sldMk cId="2151911929" sldId="264"/>
            <ac:spMk id="17" creationId="{6268E0FB-924B-42D3-8E30-F95DBE17902C}"/>
          </ac:spMkLst>
        </pc:spChg>
        <pc:graphicFrameChg chg="mod">
          <ac:chgData name="" userId="" providerId="" clId="Web-{7030F827-A6FB-485D-8C52-6EAFBBB1212C}" dt="2019-04-28T16:54:19.965" v="8" actId="1076"/>
          <ac:graphicFrameMkLst>
            <pc:docMk/>
            <pc:sldMk cId="2151911929" sldId="264"/>
            <ac:graphicFrameMk id="5" creationId="{8B937DEC-B21A-4A5F-9EA9-BFBEB9C5D9EB}"/>
          </ac:graphicFrameMkLst>
        </pc:graphicFrameChg>
      </pc:sldChg>
    </pc:docChg>
  </pc:docChgLst>
  <pc:docChgLst>
    <pc:chgData clId="Web-{CDDC3F10-9347-4799-93F2-8E8AA0B51F27}"/>
    <pc:docChg chg="modSld">
      <pc:chgData name="" userId="" providerId="" clId="Web-{CDDC3F10-9347-4799-93F2-8E8AA0B51F27}" dt="2019-04-28T18:03:54.911" v="6"/>
      <pc:docMkLst>
        <pc:docMk/>
      </pc:docMkLst>
      <pc:sldChg chg="modSp">
        <pc:chgData name="" userId="" providerId="" clId="Web-{CDDC3F10-9347-4799-93F2-8E8AA0B51F27}" dt="2019-04-28T18:03:54.911" v="6"/>
        <pc:sldMkLst>
          <pc:docMk/>
          <pc:sldMk cId="3842599196" sldId="271"/>
        </pc:sldMkLst>
        <pc:graphicFrameChg chg="mod modGraphic">
          <ac:chgData name="" userId="" providerId="" clId="Web-{CDDC3F10-9347-4799-93F2-8E8AA0B51F27}" dt="2019-04-28T18:03:54.911" v="6"/>
          <ac:graphicFrameMkLst>
            <pc:docMk/>
            <pc:sldMk cId="3842599196" sldId="271"/>
            <ac:graphicFrameMk id="4" creationId="{E54110FE-9590-44F7-834E-829BA13F9B20}"/>
          </ac:graphicFrameMkLst>
        </pc:graphicFrameChg>
      </pc:sldChg>
    </pc:docChg>
  </pc:docChgLst>
  <pc:docChgLst>
    <pc:chgData clId="Web-{D048ED36-2BD9-4323-95D1-1EC1BC6DBBEA}"/>
    <pc:docChg chg="addSld delSld modSld">
      <pc:chgData name="" userId="" providerId="" clId="Web-{D048ED36-2BD9-4323-95D1-1EC1BC6DBBEA}" dt="2019-04-30T02:12:06.799" v="272" actId="1076"/>
      <pc:docMkLst>
        <pc:docMk/>
      </pc:docMkLst>
      <pc:sldChg chg="addSp delSp modSp">
        <pc:chgData name="" userId="" providerId="" clId="Web-{D048ED36-2BD9-4323-95D1-1EC1BC6DBBEA}" dt="2019-04-30T01:53:26.453" v="159" actId="20577"/>
        <pc:sldMkLst>
          <pc:docMk/>
          <pc:sldMk cId="1147374458" sldId="266"/>
        </pc:sldMkLst>
        <pc:spChg chg="add mod">
          <ac:chgData name="" userId="" providerId="" clId="Web-{D048ED36-2BD9-4323-95D1-1EC1BC6DBBEA}" dt="2019-04-30T01:53:26.453" v="159" actId="20577"/>
          <ac:spMkLst>
            <pc:docMk/>
            <pc:sldMk cId="1147374458" sldId="266"/>
            <ac:spMk id="5" creationId="{169C002A-0037-4318-94AD-26FD0592B815}"/>
          </ac:spMkLst>
        </pc:spChg>
        <pc:spChg chg="add del mod">
          <ac:chgData name="" userId="" providerId="" clId="Web-{D048ED36-2BD9-4323-95D1-1EC1BC6DBBEA}" dt="2019-04-30T01:50:45.546" v="18"/>
          <ac:spMkLst>
            <pc:docMk/>
            <pc:sldMk cId="1147374458" sldId="266"/>
            <ac:spMk id="6" creationId="{4EDCB54E-76D7-4241-9BD1-C1560BEFF9CF}"/>
          </ac:spMkLst>
        </pc:spChg>
        <pc:picChg chg="add mod">
          <ac:chgData name="" userId="" providerId="" clId="Web-{D048ED36-2BD9-4323-95D1-1EC1BC6DBBEA}" dt="2019-04-30T01:50:35.171" v="10" actId="1076"/>
          <ac:picMkLst>
            <pc:docMk/>
            <pc:sldMk cId="1147374458" sldId="266"/>
            <ac:picMk id="3" creationId="{56712598-2996-47CA-ABE5-417270820D5F}"/>
          </ac:picMkLst>
        </pc:picChg>
      </pc:sldChg>
      <pc:sldChg chg="addSp delSp modSp">
        <pc:chgData name="" userId="" providerId="" clId="Web-{D048ED36-2BD9-4323-95D1-1EC1BC6DBBEA}" dt="2019-04-30T02:04:27.103" v="208" actId="20577"/>
        <pc:sldMkLst>
          <pc:docMk/>
          <pc:sldMk cId="1209872567" sldId="269"/>
        </pc:sldMkLst>
        <pc:spChg chg="del">
          <ac:chgData name="" userId="" providerId="" clId="Web-{D048ED36-2BD9-4323-95D1-1EC1BC6DBBEA}" dt="2019-04-30T02:03:06.336" v="162"/>
          <ac:spMkLst>
            <pc:docMk/>
            <pc:sldMk cId="1209872567" sldId="269"/>
            <ac:spMk id="3" creationId="{30537940-C221-4F33-B249-FED870030D57}"/>
          </ac:spMkLst>
        </pc:spChg>
        <pc:spChg chg="add mod">
          <ac:chgData name="" userId="" providerId="" clId="Web-{D048ED36-2BD9-4323-95D1-1EC1BC6DBBEA}" dt="2019-04-30T02:04:27.103" v="208" actId="20577"/>
          <ac:spMkLst>
            <pc:docMk/>
            <pc:sldMk cId="1209872567" sldId="269"/>
            <ac:spMk id="6" creationId="{1A3F1702-03F7-4288-AA58-83B45A56A608}"/>
          </ac:spMkLst>
        </pc:spChg>
        <pc:picChg chg="add mod ord">
          <ac:chgData name="" userId="" providerId="" clId="Web-{D048ED36-2BD9-4323-95D1-1EC1BC6DBBEA}" dt="2019-04-30T02:03:14.836" v="166" actId="1076"/>
          <ac:picMkLst>
            <pc:docMk/>
            <pc:sldMk cId="1209872567" sldId="269"/>
            <ac:picMk id="4" creationId="{81A68856-F85D-47BE-8715-4F8533F9C782}"/>
          </ac:picMkLst>
        </pc:picChg>
      </pc:sldChg>
      <pc:sldChg chg="addSp delSp modSp">
        <pc:chgData name="" userId="" providerId="" clId="Web-{D048ED36-2BD9-4323-95D1-1EC1BC6DBBEA}" dt="2019-04-30T02:12:06.799" v="272" actId="1076"/>
        <pc:sldMkLst>
          <pc:docMk/>
          <pc:sldMk cId="1406580898" sldId="272"/>
        </pc:sldMkLst>
        <pc:spChg chg="add del mod">
          <ac:chgData name="" userId="" providerId="" clId="Web-{D048ED36-2BD9-4323-95D1-1EC1BC6DBBEA}" dt="2019-04-30T02:11:24.658" v="269"/>
          <ac:spMkLst>
            <pc:docMk/>
            <pc:sldMk cId="1406580898" sldId="272"/>
            <ac:spMk id="7" creationId="{B1510CEA-B11E-4C3F-8854-AC400C298CEA}"/>
          </ac:spMkLst>
        </pc:spChg>
        <pc:spChg chg="add del mod">
          <ac:chgData name="" userId="" providerId="" clId="Web-{D048ED36-2BD9-4323-95D1-1EC1BC6DBBEA}" dt="2019-04-30T02:09:52.298" v="219"/>
          <ac:spMkLst>
            <pc:docMk/>
            <pc:sldMk cId="1406580898" sldId="272"/>
            <ac:spMk id="8" creationId="{B6118C34-971F-4884-856A-63716CE6B3BD}"/>
          </ac:spMkLst>
        </pc:spChg>
        <pc:picChg chg="add mod">
          <ac:chgData name="" userId="" providerId="" clId="Web-{D048ED36-2BD9-4323-95D1-1EC1BC6DBBEA}" dt="2019-04-30T02:12:06.799" v="272" actId="1076"/>
          <ac:picMkLst>
            <pc:docMk/>
            <pc:sldMk cId="1406580898" sldId="272"/>
            <ac:picMk id="3" creationId="{8FF92AE1-FBBB-42A0-A1BE-17317FA3894B}"/>
          </ac:picMkLst>
        </pc:picChg>
      </pc:sldChg>
      <pc:sldChg chg="add del replId">
        <pc:chgData name="" userId="" providerId="" clId="Web-{D048ED36-2BD9-4323-95D1-1EC1BC6DBBEA}" dt="2019-04-30T01:50:22.327" v="8"/>
        <pc:sldMkLst>
          <pc:docMk/>
          <pc:sldMk cId="1127009226" sldId="278"/>
        </pc:sldMkLst>
      </pc:sldChg>
    </pc:docChg>
  </pc:docChgLst>
  <pc:docChgLst>
    <pc:chgData clId="Web-{83030739-F9D5-43E6-BE55-28AA0C22B712}"/>
    <pc:docChg chg="addSld modSld sldOrd">
      <pc:chgData name="" userId="" providerId="" clId="Web-{83030739-F9D5-43E6-BE55-28AA0C22B712}" dt="2019-04-11T21:54:26.056" v="262" actId="20577"/>
      <pc:docMkLst>
        <pc:docMk/>
      </pc:docMkLst>
      <pc:sldChg chg="modSp addCm">
        <pc:chgData name="" userId="" providerId="" clId="Web-{83030739-F9D5-43E6-BE55-28AA0C22B712}" dt="2019-04-11T21:44:13.642" v="45" actId="20577"/>
        <pc:sldMkLst>
          <pc:docMk/>
          <pc:sldMk cId="109857222" sldId="256"/>
        </pc:sldMkLst>
        <pc:spChg chg="mod">
          <ac:chgData name="" userId="" providerId="" clId="Web-{83030739-F9D5-43E6-BE55-28AA0C22B712}" dt="2019-04-11T21:44:13.642" v="4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" userId="" providerId="" clId="Web-{83030739-F9D5-43E6-BE55-28AA0C22B712}" dt="2019-04-11T21:46:49.054" v="52" actId="20577"/>
        <pc:sldMkLst>
          <pc:docMk/>
          <pc:sldMk cId="73658816" sldId="257"/>
        </pc:sldMkLst>
        <pc:spChg chg="mod">
          <ac:chgData name="" userId="" providerId="" clId="Web-{83030739-F9D5-43E6-BE55-28AA0C22B712}" dt="2019-04-11T21:46:49.054" v="52" actId="20577"/>
          <ac:spMkLst>
            <pc:docMk/>
            <pc:sldMk cId="73658816" sldId="257"/>
            <ac:spMk id="2" creationId="{CAF04919-EBF2-44B3-9A9F-168B0D5BDCD9}"/>
          </ac:spMkLst>
        </pc:spChg>
      </pc:sldChg>
      <pc:sldChg chg="modSp new">
        <pc:chgData name="" userId="" providerId="" clId="Web-{83030739-F9D5-43E6-BE55-28AA0C22B712}" dt="2019-04-11T21:47:01.305" v="60" actId="20577"/>
        <pc:sldMkLst>
          <pc:docMk/>
          <pc:sldMk cId="1707825658" sldId="258"/>
        </pc:sldMkLst>
        <pc:spChg chg="mod">
          <ac:chgData name="" userId="" providerId="" clId="Web-{83030739-F9D5-43E6-BE55-28AA0C22B712}" dt="2019-04-11T21:47:01.305" v="60" actId="20577"/>
          <ac:spMkLst>
            <pc:docMk/>
            <pc:sldMk cId="1707825658" sldId="258"/>
            <ac:spMk id="2" creationId="{F9A20F90-E186-47D0-B6DC-FB90605596E4}"/>
          </ac:spMkLst>
        </pc:spChg>
      </pc:sldChg>
      <pc:sldChg chg="modSp new">
        <pc:chgData name="" userId="" providerId="" clId="Web-{83030739-F9D5-43E6-BE55-28AA0C22B712}" dt="2019-04-11T21:48:51.371" v="75" actId="20577"/>
        <pc:sldMkLst>
          <pc:docMk/>
          <pc:sldMk cId="2642221166" sldId="259"/>
        </pc:sldMkLst>
        <pc:spChg chg="mod">
          <ac:chgData name="" userId="" providerId="" clId="Web-{83030739-F9D5-43E6-BE55-28AA0C22B712}" dt="2019-04-11T21:48:43.574" v="66" actId="20577"/>
          <ac:spMkLst>
            <pc:docMk/>
            <pc:sldMk cId="2642221166" sldId="259"/>
            <ac:spMk id="2" creationId="{A09AF54F-AB86-4BF0-8934-4727D0B1E5DA}"/>
          </ac:spMkLst>
        </pc:spChg>
        <pc:spChg chg="mod">
          <ac:chgData name="" userId="" providerId="" clId="Web-{83030739-F9D5-43E6-BE55-28AA0C22B712}" dt="2019-04-11T21:48:48.137" v="71" actId="20577"/>
          <ac:spMkLst>
            <pc:docMk/>
            <pc:sldMk cId="2642221166" sldId="259"/>
            <ac:spMk id="3" creationId="{FB1618AA-CD13-4FBA-B21F-A3209733B309}"/>
          </ac:spMkLst>
        </pc:spChg>
        <pc:spChg chg="mod">
          <ac:chgData name="" userId="" providerId="" clId="Web-{83030739-F9D5-43E6-BE55-28AA0C22B712}" dt="2019-04-11T21:48:51.371" v="75" actId="20577"/>
          <ac:spMkLst>
            <pc:docMk/>
            <pc:sldMk cId="2642221166" sldId="259"/>
            <ac:spMk id="4" creationId="{C9DA942A-52E6-4357-82D4-615FB026440B}"/>
          </ac:spMkLst>
        </pc:spChg>
      </pc:sldChg>
      <pc:sldChg chg="modSp new">
        <pc:chgData name="" userId="" providerId="" clId="Web-{83030739-F9D5-43E6-BE55-28AA0C22B712}" dt="2019-04-11T21:49:39.764" v="89" actId="20577"/>
        <pc:sldMkLst>
          <pc:docMk/>
          <pc:sldMk cId="3124522651" sldId="260"/>
        </pc:sldMkLst>
        <pc:spChg chg="mod">
          <ac:chgData name="" userId="" providerId="" clId="Web-{83030739-F9D5-43E6-BE55-28AA0C22B712}" dt="2019-04-11T21:49:39.764" v="89" actId="20577"/>
          <ac:spMkLst>
            <pc:docMk/>
            <pc:sldMk cId="3124522651" sldId="260"/>
            <ac:spMk id="2" creationId="{ACE2EBB2-49E4-46B8-95D5-C7667EAFC979}"/>
          </ac:spMkLst>
        </pc:spChg>
      </pc:sldChg>
      <pc:sldChg chg="modSp new addCm">
        <pc:chgData name="" userId="" providerId="" clId="Web-{83030739-F9D5-43E6-BE55-28AA0C22B712}" dt="2019-04-11T21:50:26.297" v="98" actId="20577"/>
        <pc:sldMkLst>
          <pc:docMk/>
          <pc:sldMk cId="1316373678" sldId="261"/>
        </pc:sldMkLst>
        <pc:spChg chg="mod">
          <ac:chgData name="" userId="" providerId="" clId="Web-{83030739-F9D5-43E6-BE55-28AA0C22B712}" dt="2019-04-11T21:50:26.297" v="98" actId="20577"/>
          <ac:spMkLst>
            <pc:docMk/>
            <pc:sldMk cId="1316373678" sldId="261"/>
            <ac:spMk id="2" creationId="{332311D7-DC94-478F-8CD4-89B1F7612F21}"/>
          </ac:spMkLst>
        </pc:spChg>
      </pc:sldChg>
      <pc:sldChg chg="modSp new addCm">
        <pc:chgData name="" userId="" providerId="" clId="Web-{83030739-F9D5-43E6-BE55-28AA0C22B712}" dt="2019-04-11T21:50:57.017" v="106" actId="20577"/>
        <pc:sldMkLst>
          <pc:docMk/>
          <pc:sldMk cId="2165310025" sldId="262"/>
        </pc:sldMkLst>
        <pc:spChg chg="mod">
          <ac:chgData name="" userId="" providerId="" clId="Web-{83030739-F9D5-43E6-BE55-28AA0C22B712}" dt="2019-04-11T21:50:57.017" v="106" actId="20577"/>
          <ac:spMkLst>
            <pc:docMk/>
            <pc:sldMk cId="2165310025" sldId="262"/>
            <ac:spMk id="2" creationId="{1755349C-B8E1-4507-91BB-81310FB279DF}"/>
          </ac:spMkLst>
        </pc:spChg>
      </pc:sldChg>
      <pc:sldChg chg="modSp new">
        <pc:chgData name="" userId="" providerId="" clId="Web-{83030739-F9D5-43E6-BE55-28AA0C22B712}" dt="2019-04-11T21:51:06.470" v="121" actId="20577"/>
        <pc:sldMkLst>
          <pc:docMk/>
          <pc:sldMk cId="2970314648" sldId="263"/>
        </pc:sldMkLst>
        <pc:spChg chg="mod">
          <ac:chgData name="" userId="" providerId="" clId="Web-{83030739-F9D5-43E6-BE55-28AA0C22B712}" dt="2019-04-11T21:51:06.470" v="121" actId="20577"/>
          <ac:spMkLst>
            <pc:docMk/>
            <pc:sldMk cId="2970314648" sldId="263"/>
            <ac:spMk id="2" creationId="{0F4673F5-CF81-4614-9247-26B71942281C}"/>
          </ac:spMkLst>
        </pc:spChg>
      </pc:sldChg>
      <pc:sldChg chg="modSp new">
        <pc:chgData name="" userId="" providerId="" clId="Web-{83030739-F9D5-43E6-BE55-28AA0C22B712}" dt="2019-04-11T21:51:37.987" v="143" actId="20577"/>
        <pc:sldMkLst>
          <pc:docMk/>
          <pc:sldMk cId="2151911929" sldId="264"/>
        </pc:sldMkLst>
        <pc:spChg chg="mod">
          <ac:chgData name="" userId="" providerId="" clId="Web-{83030739-F9D5-43E6-BE55-28AA0C22B712}" dt="2019-04-11T21:51:21.955" v="135" actId="20577"/>
          <ac:spMkLst>
            <pc:docMk/>
            <pc:sldMk cId="2151911929" sldId="264"/>
            <ac:spMk id="2" creationId="{40826CB5-8B80-4415-95C0-B173706B4FE2}"/>
          </ac:spMkLst>
        </pc:spChg>
        <pc:spChg chg="mod">
          <ac:chgData name="" userId="" providerId="" clId="Web-{83030739-F9D5-43E6-BE55-28AA0C22B712}" dt="2019-04-11T21:51:24.924" v="138" actId="20577"/>
          <ac:spMkLst>
            <pc:docMk/>
            <pc:sldMk cId="2151911929" sldId="264"/>
            <ac:spMk id="3" creationId="{B96885CA-B8A0-4EF4-8F6A-40A705851AD6}"/>
          </ac:spMkLst>
        </pc:spChg>
        <pc:spChg chg="mod">
          <ac:chgData name="" userId="" providerId="" clId="Web-{83030739-F9D5-43E6-BE55-28AA0C22B712}" dt="2019-04-11T21:51:37.987" v="143" actId="20577"/>
          <ac:spMkLst>
            <pc:docMk/>
            <pc:sldMk cId="2151911929" sldId="264"/>
            <ac:spMk id="4" creationId="{7618B78F-1425-480C-9727-6365A8CD95EC}"/>
          </ac:spMkLst>
        </pc:spChg>
      </pc:sldChg>
      <pc:sldChg chg="modSp new addCm">
        <pc:chgData name="" userId="" providerId="" clId="Web-{83030739-F9D5-43E6-BE55-28AA0C22B712}" dt="2019-04-11T21:52:07.004" v="157" actId="20577"/>
        <pc:sldMkLst>
          <pc:docMk/>
          <pc:sldMk cId="1896439177" sldId="265"/>
        </pc:sldMkLst>
        <pc:spChg chg="mod">
          <ac:chgData name="" userId="" providerId="" clId="Web-{83030739-F9D5-43E6-BE55-28AA0C22B712}" dt="2019-04-11T21:52:07.004" v="157" actId="20577"/>
          <ac:spMkLst>
            <pc:docMk/>
            <pc:sldMk cId="1896439177" sldId="265"/>
            <ac:spMk id="2" creationId="{E8722997-1A2D-4F2A-9165-CF2BC381EC5F}"/>
          </ac:spMkLst>
        </pc:spChg>
      </pc:sldChg>
      <pc:sldChg chg="modSp new">
        <pc:chgData name="" userId="" providerId="" clId="Web-{83030739-F9D5-43E6-BE55-28AA0C22B712}" dt="2019-04-11T21:52:13.426" v="168" actId="20577"/>
        <pc:sldMkLst>
          <pc:docMk/>
          <pc:sldMk cId="1147374458" sldId="266"/>
        </pc:sldMkLst>
        <pc:spChg chg="mod">
          <ac:chgData name="" userId="" providerId="" clId="Web-{83030739-F9D5-43E6-BE55-28AA0C22B712}" dt="2019-04-11T21:52:13.426" v="168" actId="20577"/>
          <ac:spMkLst>
            <pc:docMk/>
            <pc:sldMk cId="1147374458" sldId="266"/>
            <ac:spMk id="2" creationId="{6603D794-223D-4289-8A04-A36EA5E71E6C}"/>
          </ac:spMkLst>
        </pc:spChg>
      </pc:sldChg>
      <pc:sldChg chg="modSp new">
        <pc:chgData name="" userId="" providerId="" clId="Web-{83030739-F9D5-43E6-BE55-28AA0C22B712}" dt="2019-04-11T21:52:18.285" v="172" actId="20577"/>
        <pc:sldMkLst>
          <pc:docMk/>
          <pc:sldMk cId="3508419753" sldId="267"/>
        </pc:sldMkLst>
        <pc:spChg chg="mod">
          <ac:chgData name="" userId="" providerId="" clId="Web-{83030739-F9D5-43E6-BE55-28AA0C22B712}" dt="2019-04-11T21:52:18.285" v="172" actId="20577"/>
          <ac:spMkLst>
            <pc:docMk/>
            <pc:sldMk cId="3508419753" sldId="267"/>
            <ac:spMk id="2" creationId="{4E1C3251-4E66-430A-A93A-FC0D07F43257}"/>
          </ac:spMkLst>
        </pc:spChg>
      </pc:sldChg>
      <pc:sldChg chg="modSp new">
        <pc:chgData name="" userId="" providerId="" clId="Web-{83030739-F9D5-43E6-BE55-28AA0C22B712}" dt="2019-04-11T21:52:25.395" v="180" actId="20577"/>
        <pc:sldMkLst>
          <pc:docMk/>
          <pc:sldMk cId="1032992017" sldId="268"/>
        </pc:sldMkLst>
        <pc:spChg chg="mod">
          <ac:chgData name="" userId="" providerId="" clId="Web-{83030739-F9D5-43E6-BE55-28AA0C22B712}" dt="2019-04-11T21:52:25.395" v="180" actId="20577"/>
          <ac:spMkLst>
            <pc:docMk/>
            <pc:sldMk cId="1032992017" sldId="268"/>
            <ac:spMk id="2" creationId="{716D9B49-D72A-4B33-B865-68BC238589AA}"/>
          </ac:spMkLst>
        </pc:spChg>
      </pc:sldChg>
      <pc:sldChg chg="modSp new ord">
        <pc:chgData name="" userId="" providerId="" clId="Web-{83030739-F9D5-43E6-BE55-28AA0C22B712}" dt="2019-04-11T21:52:36.161" v="194"/>
        <pc:sldMkLst>
          <pc:docMk/>
          <pc:sldMk cId="1209872567" sldId="269"/>
        </pc:sldMkLst>
        <pc:spChg chg="mod">
          <ac:chgData name="" userId="" providerId="" clId="Web-{83030739-F9D5-43E6-BE55-28AA0C22B712}" dt="2019-04-11T21:52:32.145" v="190" actId="20577"/>
          <ac:spMkLst>
            <pc:docMk/>
            <pc:sldMk cId="1209872567" sldId="269"/>
            <ac:spMk id="2" creationId="{E2F404C7-F5A7-4779-AFDA-E511DC31E779}"/>
          </ac:spMkLst>
        </pc:spChg>
      </pc:sldChg>
      <pc:sldChg chg="modSp new addCm">
        <pc:chgData name="" userId="" providerId="" clId="Web-{83030739-F9D5-43E6-BE55-28AA0C22B712}" dt="2019-04-11T21:53:19.616" v="207" actId="20577"/>
        <pc:sldMkLst>
          <pc:docMk/>
          <pc:sldMk cId="3561130654" sldId="270"/>
        </pc:sldMkLst>
        <pc:spChg chg="mod">
          <ac:chgData name="" userId="" providerId="" clId="Web-{83030739-F9D5-43E6-BE55-28AA0C22B712}" dt="2019-04-11T21:53:19.616" v="207" actId="20577"/>
          <ac:spMkLst>
            <pc:docMk/>
            <pc:sldMk cId="3561130654" sldId="270"/>
            <ac:spMk id="2" creationId="{B81403BE-366E-46EE-AA11-9DE1C1D60178}"/>
          </ac:spMkLst>
        </pc:spChg>
      </pc:sldChg>
      <pc:sldChg chg="modSp new">
        <pc:chgData name="" userId="" providerId="" clId="Web-{83030739-F9D5-43E6-BE55-28AA0C22B712}" dt="2019-04-11T21:53:28.241" v="214" actId="20577"/>
        <pc:sldMkLst>
          <pc:docMk/>
          <pc:sldMk cId="3842599196" sldId="271"/>
        </pc:sldMkLst>
        <pc:spChg chg="mod">
          <ac:chgData name="" userId="" providerId="" clId="Web-{83030739-F9D5-43E6-BE55-28AA0C22B712}" dt="2019-04-11T21:53:28.241" v="214" actId="20577"/>
          <ac:spMkLst>
            <pc:docMk/>
            <pc:sldMk cId="3842599196" sldId="271"/>
            <ac:spMk id="2" creationId="{3A51DCFE-9FEE-4238-8AC1-1A32EE5C438F}"/>
          </ac:spMkLst>
        </pc:spChg>
      </pc:sldChg>
      <pc:sldChg chg="modSp new">
        <pc:chgData name="" userId="" providerId="" clId="Web-{83030739-F9D5-43E6-BE55-28AA0C22B712}" dt="2019-04-11T21:53:42.679" v="233" actId="20577"/>
        <pc:sldMkLst>
          <pc:docMk/>
          <pc:sldMk cId="1406580898" sldId="272"/>
        </pc:sldMkLst>
        <pc:spChg chg="mod">
          <ac:chgData name="" userId="" providerId="" clId="Web-{83030739-F9D5-43E6-BE55-28AA0C22B712}" dt="2019-04-11T21:53:42.679" v="233" actId="20577"/>
          <ac:spMkLst>
            <pc:docMk/>
            <pc:sldMk cId="1406580898" sldId="272"/>
            <ac:spMk id="2" creationId="{3538A827-7F25-4DB9-BF12-FB6E66129247}"/>
          </ac:spMkLst>
        </pc:spChg>
      </pc:sldChg>
      <pc:sldChg chg="modSp new">
        <pc:chgData name="" userId="" providerId="" clId="Web-{83030739-F9D5-43E6-BE55-28AA0C22B712}" dt="2019-04-11T21:53:49.304" v="239" actId="20577"/>
        <pc:sldMkLst>
          <pc:docMk/>
          <pc:sldMk cId="3605209229" sldId="273"/>
        </pc:sldMkLst>
        <pc:spChg chg="mod">
          <ac:chgData name="" userId="" providerId="" clId="Web-{83030739-F9D5-43E6-BE55-28AA0C22B712}" dt="2019-04-11T21:53:49.304" v="239" actId="20577"/>
          <ac:spMkLst>
            <pc:docMk/>
            <pc:sldMk cId="3605209229" sldId="273"/>
            <ac:spMk id="2" creationId="{4983BAA0-FD95-4269-8B45-93F5208C195E}"/>
          </ac:spMkLst>
        </pc:spChg>
      </pc:sldChg>
      <pc:sldChg chg="modSp new addCm">
        <pc:chgData name="" userId="" providerId="" clId="Web-{83030739-F9D5-43E6-BE55-28AA0C22B712}" dt="2019-04-11T21:54:21.040" v="257" actId="20577"/>
        <pc:sldMkLst>
          <pc:docMk/>
          <pc:sldMk cId="2037439226" sldId="274"/>
        </pc:sldMkLst>
        <pc:spChg chg="mod">
          <ac:chgData name="" userId="" providerId="" clId="Web-{83030739-F9D5-43E6-BE55-28AA0C22B712}" dt="2019-04-11T21:54:21.040" v="257" actId="20577"/>
          <ac:spMkLst>
            <pc:docMk/>
            <pc:sldMk cId="2037439226" sldId="274"/>
            <ac:spMk id="2" creationId="{2477ADA2-5CE2-49DD-9E1E-AA69BF222FDD}"/>
          </ac:spMkLst>
        </pc:spChg>
      </pc:sldChg>
      <pc:sldChg chg="modSp new">
        <pc:chgData name="" userId="" providerId="" clId="Web-{83030739-F9D5-43E6-BE55-28AA0C22B712}" dt="2019-04-11T21:54:23.353" v="260" actId="20577"/>
        <pc:sldMkLst>
          <pc:docMk/>
          <pc:sldMk cId="176368116" sldId="275"/>
        </pc:sldMkLst>
        <pc:spChg chg="mod">
          <ac:chgData name="" userId="" providerId="" clId="Web-{83030739-F9D5-43E6-BE55-28AA0C22B712}" dt="2019-04-11T21:54:23.353" v="260" actId="20577"/>
          <ac:spMkLst>
            <pc:docMk/>
            <pc:sldMk cId="176368116" sldId="275"/>
            <ac:spMk id="2" creationId="{325EB5F8-AFCC-4730-9681-2256CD5F8B88}"/>
          </ac:spMkLst>
        </pc:spChg>
      </pc:sldChg>
    </pc:docChg>
  </pc:docChgLst>
  <pc:docChgLst>
    <pc:chgData clId="Web-{83698A44-7816-4E9E-BF7F-2AD954A690C1}"/>
    <pc:docChg chg="modSld">
      <pc:chgData name="" userId="" providerId="" clId="Web-{83698A44-7816-4E9E-BF7F-2AD954A690C1}" dt="2019-04-30T14:20:00.909" v="157" actId="14100"/>
      <pc:docMkLst>
        <pc:docMk/>
      </pc:docMkLst>
      <pc:sldChg chg="addSp modSp">
        <pc:chgData name="" userId="" providerId="" clId="Web-{83698A44-7816-4E9E-BF7F-2AD954A690C1}" dt="2019-04-30T14:20:00.909" v="157" actId="14100"/>
        <pc:sldMkLst>
          <pc:docMk/>
          <pc:sldMk cId="2642221166" sldId="259"/>
        </pc:sldMkLst>
        <pc:spChg chg="mod">
          <ac:chgData name="" userId="" providerId="" clId="Web-{83698A44-7816-4E9E-BF7F-2AD954A690C1}" dt="2019-04-30T14:20:00.909" v="157" actId="14100"/>
          <ac:spMkLst>
            <pc:docMk/>
            <pc:sldMk cId="2642221166" sldId="259"/>
            <ac:spMk id="6" creationId="{505700C7-F770-44C8-8D0C-0C33ADF0193D}"/>
          </ac:spMkLst>
        </pc:spChg>
        <pc:picChg chg="add mod">
          <ac:chgData name="" userId="" providerId="" clId="Web-{83698A44-7816-4E9E-BF7F-2AD954A690C1}" dt="2019-04-30T14:19:28.736" v="156" actId="1076"/>
          <ac:picMkLst>
            <pc:docMk/>
            <pc:sldMk cId="2642221166" sldId="259"/>
            <ac:picMk id="4" creationId="{02DED969-0290-4B14-86C5-F2E402F00836}"/>
          </ac:picMkLst>
        </pc:picChg>
      </pc:sldChg>
      <pc:sldChg chg="addSp modSp">
        <pc:chgData name="" userId="" providerId="" clId="Web-{83698A44-7816-4E9E-BF7F-2AD954A690C1}" dt="2019-04-30T14:14:01.802" v="148" actId="14100"/>
        <pc:sldMkLst>
          <pc:docMk/>
          <pc:sldMk cId="2970314648" sldId="263"/>
        </pc:sldMkLst>
        <pc:spChg chg="add mod">
          <ac:chgData name="" userId="" providerId="" clId="Web-{83698A44-7816-4E9E-BF7F-2AD954A690C1}" dt="2019-04-30T14:14:01.802" v="148" actId="14100"/>
          <ac:spMkLst>
            <pc:docMk/>
            <pc:sldMk cId="2970314648" sldId="263"/>
            <ac:spMk id="5" creationId="{C2FC2AB7-AB5A-4E6D-8FBD-A20AEBFFFA06}"/>
          </ac:spMkLst>
        </pc:spChg>
        <pc:spChg chg="mod">
          <ac:chgData name="" userId="" providerId="" clId="Web-{83698A44-7816-4E9E-BF7F-2AD954A690C1}" dt="2019-04-30T14:13:49.723" v="147" actId="1076"/>
          <ac:spMkLst>
            <pc:docMk/>
            <pc:sldMk cId="2970314648" sldId="263"/>
            <ac:spMk id="6" creationId="{731F51AE-0838-45DA-8B32-D2835C3E9B5E}"/>
          </ac:spMkLst>
        </pc:spChg>
      </pc:sldChg>
    </pc:docChg>
  </pc:docChgLst>
  <pc:docChgLst>
    <pc:chgData clId="Web-{915EFAA9-6FA6-4D04-B38D-31C211EE1A1D}"/>
    <pc:docChg chg="modSld">
      <pc:chgData name="" userId="" providerId="" clId="Web-{915EFAA9-6FA6-4D04-B38D-31C211EE1A1D}" dt="2019-04-28T18:32:13.990" v="100"/>
      <pc:docMkLst>
        <pc:docMk/>
      </pc:docMkLst>
      <pc:sldChg chg="delCm">
        <pc:chgData name="" userId="" providerId="" clId="Web-{915EFAA9-6FA6-4D04-B38D-31C211EE1A1D}" dt="2019-04-28T18:16:32.126" v="48"/>
        <pc:sldMkLst>
          <pc:docMk/>
          <pc:sldMk cId="109857222" sldId="256"/>
        </pc:sldMkLst>
      </pc:sldChg>
      <pc:sldChg chg="modSp">
        <pc:chgData name="" userId="" providerId="" clId="Web-{915EFAA9-6FA6-4D04-B38D-31C211EE1A1D}" dt="2019-04-28T18:18:34.162" v="57"/>
        <pc:sldMkLst>
          <pc:docMk/>
          <pc:sldMk cId="2151911929" sldId="264"/>
        </pc:sldMkLst>
        <pc:graphicFrameChg chg="mod modGraphic">
          <ac:chgData name="" userId="" providerId="" clId="Web-{915EFAA9-6FA6-4D04-B38D-31C211EE1A1D}" dt="2019-04-28T18:18:34.162" v="57"/>
          <ac:graphicFrameMkLst>
            <pc:docMk/>
            <pc:sldMk cId="2151911929" sldId="264"/>
            <ac:graphicFrameMk id="5" creationId="{8B937DEC-B21A-4A5F-9EA9-BFBEB9C5D9EB}"/>
          </ac:graphicFrameMkLst>
        </pc:graphicFrameChg>
      </pc:sldChg>
      <pc:sldChg chg="addSp delSp modSp addCm">
        <pc:chgData name="" userId="" providerId="" clId="Web-{915EFAA9-6FA6-4D04-B38D-31C211EE1A1D}" dt="2019-04-28T18:05:20.555" v="9"/>
        <pc:sldMkLst>
          <pc:docMk/>
          <pc:sldMk cId="3842599196" sldId="271"/>
        </pc:sldMkLst>
        <pc:spChg chg="del">
          <ac:chgData name="" userId="" providerId="" clId="Web-{915EFAA9-6FA6-4D04-B38D-31C211EE1A1D}" dt="2019-04-28T18:03:40.910" v="1"/>
          <ac:spMkLst>
            <pc:docMk/>
            <pc:sldMk cId="3842599196" sldId="271"/>
            <ac:spMk id="3" creationId="{DCC9862B-5F60-42DD-93C5-EFE308BDDA8C}"/>
          </ac:spMkLst>
        </pc:spChg>
        <pc:spChg chg="add del mod">
          <ac:chgData name="" userId="" providerId="" clId="Web-{915EFAA9-6FA6-4D04-B38D-31C211EE1A1D}" dt="2019-04-28T18:04:39.381" v="5"/>
          <ac:spMkLst>
            <pc:docMk/>
            <pc:sldMk cId="3842599196" sldId="271"/>
            <ac:spMk id="238" creationId="{EB5CE834-E37E-48B1-AD4F-7F3E23398D41}"/>
          </ac:spMkLst>
        </pc:spChg>
        <pc:graphicFrameChg chg="mod modGraphic">
          <ac:chgData name="" userId="" providerId="" clId="Web-{915EFAA9-6FA6-4D04-B38D-31C211EE1A1D}" dt="2019-04-28T18:04:58.866" v="8" actId="1076"/>
          <ac:graphicFrameMkLst>
            <pc:docMk/>
            <pc:sldMk cId="3842599196" sldId="271"/>
            <ac:graphicFrameMk id="4" creationId="{E54110FE-9590-44F7-834E-829BA13F9B20}"/>
          </ac:graphicFrameMkLst>
        </pc:graphicFrameChg>
      </pc:sldChg>
      <pc:sldChg chg="addSp delSp modSp addAnim modAnim addCm">
        <pc:chgData name="" userId="" providerId="" clId="Web-{915EFAA9-6FA6-4D04-B38D-31C211EE1A1D}" dt="2019-04-28T18:25:39.648" v="91"/>
        <pc:sldMkLst>
          <pc:docMk/>
          <pc:sldMk cId="1406580898" sldId="272"/>
        </pc:sldMkLst>
        <pc:spChg chg="del mod">
          <ac:chgData name="" userId="" providerId="" clId="Web-{915EFAA9-6FA6-4D04-B38D-31C211EE1A1D}" dt="2019-04-28T18:21:28.434" v="77"/>
          <ac:spMkLst>
            <pc:docMk/>
            <pc:sldMk cId="1406580898" sldId="272"/>
            <ac:spMk id="3" creationId="{C20E7952-8ABA-4FDC-88AA-F79D035EFBEB}"/>
          </ac:spMkLst>
        </pc:spChg>
        <pc:spChg chg="add del mod">
          <ac:chgData name="" userId="" providerId="" clId="Web-{915EFAA9-6FA6-4D04-B38D-31C211EE1A1D}" dt="2019-04-28T18:21:31.044" v="78"/>
          <ac:spMkLst>
            <pc:docMk/>
            <pc:sldMk cId="1406580898" sldId="272"/>
            <ac:spMk id="98" creationId="{CAA6CDAA-1653-4565-B8C3-0C09AFC26BDB}"/>
          </ac:spMkLst>
        </pc:spChg>
        <pc:graphicFrameChg chg="add mod ord modGraphic">
          <ac:chgData name="" userId="" providerId="" clId="Web-{915EFAA9-6FA6-4D04-B38D-31C211EE1A1D}" dt="2019-04-28T18:21:49.982" v="85"/>
          <ac:graphicFrameMkLst>
            <pc:docMk/>
            <pc:sldMk cId="1406580898" sldId="272"/>
            <ac:graphicFrameMk id="6" creationId="{DCB6279C-EF4D-4F2C-B036-366EB88E109E}"/>
          </ac:graphicFrameMkLst>
        </pc:graphicFrameChg>
        <pc:picChg chg="add mod modCrop">
          <ac:chgData name="" userId="" providerId="" clId="Web-{915EFAA9-6FA6-4D04-B38D-31C211EE1A1D}" dt="2019-04-28T18:21:52.451" v="86" actId="1076"/>
          <ac:picMkLst>
            <pc:docMk/>
            <pc:sldMk cId="1406580898" sldId="272"/>
            <ac:picMk id="4" creationId="{67343D02-2FE5-4107-88D7-EFB09CBCF98C}"/>
          </ac:picMkLst>
        </pc:picChg>
      </pc:sldChg>
      <pc:sldChg chg="addSp delSp modSp addCm">
        <pc:chgData name="" userId="" providerId="" clId="Web-{915EFAA9-6FA6-4D04-B38D-31C211EE1A1D}" dt="2019-04-28T18:32:13.990" v="100"/>
        <pc:sldMkLst>
          <pc:docMk/>
          <pc:sldMk cId="3605209229" sldId="273"/>
        </pc:sldMkLst>
        <pc:spChg chg="del mod">
          <ac:chgData name="" userId="" providerId="" clId="Web-{915EFAA9-6FA6-4D04-B38D-31C211EE1A1D}" dt="2019-04-28T18:32:13.990" v="100"/>
          <ac:spMkLst>
            <pc:docMk/>
            <pc:sldMk cId="3605209229" sldId="273"/>
            <ac:spMk id="3" creationId="{317A946D-276C-406E-861A-AC7D5F14AE25}"/>
          </ac:spMkLst>
        </pc:spChg>
        <pc:graphicFrameChg chg="add mod ord modGraphic">
          <ac:chgData name="" userId="" providerId="" clId="Web-{915EFAA9-6FA6-4D04-B38D-31C211EE1A1D}" dt="2019-04-28T18:32:13.990" v="100"/>
          <ac:graphicFrameMkLst>
            <pc:docMk/>
            <pc:sldMk cId="3605209229" sldId="273"/>
            <ac:graphicFrameMk id="4" creationId="{A4A26FA3-55F4-4B6A-AE70-8FB77EC6B967}"/>
          </ac:graphicFrameMkLst>
        </pc:graphicFrameChg>
      </pc:sldChg>
      <pc:sldChg chg="addSp delSp modSp">
        <pc:chgData name="" userId="" providerId="" clId="Web-{915EFAA9-6FA6-4D04-B38D-31C211EE1A1D}" dt="2019-04-28T18:28:26.248" v="95" actId="1076"/>
        <pc:sldMkLst>
          <pc:docMk/>
          <pc:sldMk cId="2037439226" sldId="274"/>
        </pc:sldMkLst>
        <pc:spChg chg="del">
          <ac:chgData name="" userId="" providerId="" clId="Web-{915EFAA9-6FA6-4D04-B38D-31C211EE1A1D}" dt="2019-04-28T18:27:10.151" v="92"/>
          <ac:spMkLst>
            <pc:docMk/>
            <pc:sldMk cId="2037439226" sldId="274"/>
            <ac:spMk id="3" creationId="{7F661910-0705-4C44-93F8-3E491819FBD3}"/>
          </ac:spMkLst>
        </pc:spChg>
        <pc:graphicFrameChg chg="add mod ord modGraphic">
          <ac:chgData name="" userId="" providerId="" clId="Web-{915EFAA9-6FA6-4D04-B38D-31C211EE1A1D}" dt="2019-04-28T18:28:26.248" v="95" actId="1076"/>
          <ac:graphicFrameMkLst>
            <pc:docMk/>
            <pc:sldMk cId="2037439226" sldId="274"/>
            <ac:graphicFrameMk id="4" creationId="{5F53F5AC-EF04-454C-95B4-CA32ED54E1FA}"/>
          </ac:graphicFrameMkLst>
        </pc:graphicFrameChg>
      </pc:sldChg>
      <pc:sldChg chg="addSp delSp modSp">
        <pc:chgData name="" userId="" providerId="" clId="Web-{915EFAA9-6FA6-4D04-B38D-31C211EE1A1D}" dt="2019-04-28T18:29:25.922" v="96"/>
        <pc:sldMkLst>
          <pc:docMk/>
          <pc:sldMk cId="176368116" sldId="275"/>
        </pc:sldMkLst>
        <pc:spChg chg="del">
          <ac:chgData name="" userId="" providerId="" clId="Web-{915EFAA9-6FA6-4D04-B38D-31C211EE1A1D}" dt="2019-04-28T18:29:25.922" v="96"/>
          <ac:spMkLst>
            <pc:docMk/>
            <pc:sldMk cId="176368116" sldId="275"/>
            <ac:spMk id="3" creationId="{E066846F-0A4F-4958-A184-40D6BA39AC27}"/>
          </ac:spMkLst>
        </pc:spChg>
        <pc:graphicFrameChg chg="add mod ord modGraphic">
          <ac:chgData name="" userId="" providerId="" clId="Web-{915EFAA9-6FA6-4D04-B38D-31C211EE1A1D}" dt="2019-04-28T18:29:25.922" v="96"/>
          <ac:graphicFrameMkLst>
            <pc:docMk/>
            <pc:sldMk cId="176368116" sldId="275"/>
            <ac:graphicFrameMk id="4" creationId="{CE2DA214-4B9E-48EF-8CA0-6C63034CBB37}"/>
          </ac:graphicFrameMkLst>
        </pc:graphicFrameChg>
      </pc:sldChg>
    </pc:docChg>
  </pc:docChgLst>
  <pc:docChgLst>
    <pc:chgData clId="Web-{2E7B6732-9691-48D5-9EC9-8E7610D24C78}"/>
    <pc:docChg chg="modSld">
      <pc:chgData name="" userId="" providerId="" clId="Web-{2E7B6732-9691-48D5-9EC9-8E7610D24C78}" dt="2019-04-30T00:39:06.325" v="9" actId="1076"/>
      <pc:docMkLst>
        <pc:docMk/>
      </pc:docMkLst>
      <pc:sldChg chg="addSp modSp">
        <pc:chgData name="" userId="" providerId="" clId="Web-{2E7B6732-9691-48D5-9EC9-8E7610D24C78}" dt="2019-04-30T00:39:06.325" v="9" actId="1076"/>
        <pc:sldMkLst>
          <pc:docMk/>
          <pc:sldMk cId="1707825658" sldId="258"/>
        </pc:sldMkLst>
        <pc:picChg chg="add mod">
          <ac:chgData name="" userId="" providerId="" clId="Web-{2E7B6732-9691-48D5-9EC9-8E7610D24C78}" dt="2019-04-30T00:39:04.075" v="8" actId="1076"/>
          <ac:picMkLst>
            <pc:docMk/>
            <pc:sldMk cId="1707825658" sldId="258"/>
            <ac:picMk id="3" creationId="{9BF1A809-9A7E-4AE2-BF51-8AC3B5D00E40}"/>
          </ac:picMkLst>
        </pc:picChg>
        <pc:picChg chg="mod">
          <ac:chgData name="" userId="" providerId="" clId="Web-{2E7B6732-9691-48D5-9EC9-8E7610D24C78}" dt="2019-04-30T00:39:06.325" v="9" actId="1076"/>
          <ac:picMkLst>
            <pc:docMk/>
            <pc:sldMk cId="1707825658" sldId="258"/>
            <ac:picMk id="4" creationId="{CAC6AED7-3021-47A9-97BD-514E05246775}"/>
          </ac:picMkLst>
        </pc:picChg>
      </pc:sldChg>
    </pc:docChg>
  </pc:docChgLst>
  <pc:docChgLst>
    <pc:chgData clId="Web-{DD86E178-81BE-4436-B8B0-32D6FC6FEACE}"/>
    <pc:docChg chg="modSld">
      <pc:chgData name="" userId="" providerId="" clId="Web-{DD86E178-81BE-4436-B8B0-32D6FC6FEACE}" dt="2019-04-29T21:34:19.274" v="441" actId="20577"/>
      <pc:docMkLst>
        <pc:docMk/>
      </pc:docMkLst>
      <pc:sldChg chg="modSp">
        <pc:chgData name="" userId="" providerId="" clId="Web-{DD86E178-81BE-4436-B8B0-32D6FC6FEACE}" dt="2019-04-29T21:34:19.274" v="440" actId="20577"/>
        <pc:sldMkLst>
          <pc:docMk/>
          <pc:sldMk cId="3124522651" sldId="260"/>
        </pc:sldMkLst>
        <pc:spChg chg="mod">
          <ac:chgData name="" userId="" providerId="" clId="Web-{DD86E178-81BE-4436-B8B0-32D6FC6FEACE}" dt="2019-04-29T21:34:19.274" v="440" actId="20577"/>
          <ac:spMkLst>
            <pc:docMk/>
            <pc:sldMk cId="3124522651" sldId="260"/>
            <ac:spMk id="3" creationId="{6AC149D2-521E-4983-8B71-947ABBF3B20D}"/>
          </ac:spMkLst>
        </pc:spChg>
      </pc:sldChg>
    </pc:docChg>
  </pc:docChgLst>
  <pc:docChgLst>
    <pc:chgData clId="Web-{4790ACFD-A157-41E3-B089-17116796D34E}"/>
    <pc:docChg chg="modSld">
      <pc:chgData name="" userId="" providerId="" clId="Web-{4790ACFD-A157-41E3-B089-17116796D34E}" dt="2019-04-28T18:00:51.795" v="332" actId="20577"/>
      <pc:docMkLst>
        <pc:docMk/>
      </pc:docMkLst>
      <pc:sldChg chg="addSp delSp modSp">
        <pc:chgData name="" userId="" providerId="" clId="Web-{4790ACFD-A157-41E3-B089-17116796D34E}" dt="2019-04-28T18:00:51.795" v="331" actId="20577"/>
        <pc:sldMkLst>
          <pc:docMk/>
          <pc:sldMk cId="3508419753" sldId="267"/>
        </pc:sldMkLst>
        <pc:spChg chg="del">
          <ac:chgData name="" userId="" providerId="" clId="Web-{4790ACFD-A157-41E3-B089-17116796D34E}" dt="2019-04-28T17:53:46.966" v="0"/>
          <ac:spMkLst>
            <pc:docMk/>
            <pc:sldMk cId="3508419753" sldId="267"/>
            <ac:spMk id="3" creationId="{40C0470F-AF47-468F-939A-BC4523F28C67}"/>
          </ac:spMkLst>
        </pc:spChg>
        <pc:spChg chg="add mod">
          <ac:chgData name="" userId="" providerId="" clId="Web-{4790ACFD-A157-41E3-B089-17116796D34E}" dt="2019-04-28T18:00:51.795" v="331" actId="20577"/>
          <ac:spMkLst>
            <pc:docMk/>
            <pc:sldMk cId="3508419753" sldId="267"/>
            <ac:spMk id="7" creationId="{3EB2DC11-C2C7-4C3E-B308-788092EA29EB}"/>
          </ac:spMkLst>
        </pc:spChg>
        <pc:picChg chg="add del mod ord">
          <ac:chgData name="" userId="" providerId="" clId="Web-{4790ACFD-A157-41E3-B089-17116796D34E}" dt="2019-04-28T17:53:53.216" v="1"/>
          <ac:picMkLst>
            <pc:docMk/>
            <pc:sldMk cId="3508419753" sldId="267"/>
            <ac:picMk id="4" creationId="{83E08C13-DF25-44B5-8990-FF301ED925C6}"/>
          </ac:picMkLst>
        </pc:picChg>
      </pc:sldChg>
    </pc:docChg>
  </pc:docChgLst>
  <pc:docChgLst>
    <pc:chgData clId="Web-{2387C5A5-972D-48F2-8C47-817E2ECD6E3F}"/>
    <pc:docChg chg="modSld">
      <pc:chgData name="" userId="" providerId="" clId="Web-{2387C5A5-972D-48F2-8C47-817E2ECD6E3F}" dt="2019-04-11T21:27:56.820" v="79" actId="14100"/>
      <pc:docMkLst>
        <pc:docMk/>
      </pc:docMkLst>
      <pc:sldChg chg="modSp">
        <pc:chgData name="" userId="" providerId="" clId="Web-{2387C5A5-972D-48F2-8C47-817E2ECD6E3F}" dt="2019-04-11T21:27:56.820" v="79" actId="14100"/>
        <pc:sldMkLst>
          <pc:docMk/>
          <pc:sldMk cId="109857222" sldId="256"/>
        </pc:sldMkLst>
        <pc:spChg chg="mod">
          <ac:chgData name="" userId="" providerId="" clId="Web-{2387C5A5-972D-48F2-8C47-817E2ECD6E3F}" dt="2019-04-11T21:27:56.820" v="79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" userId="" providerId="" clId="Web-{2387C5A5-972D-48F2-8C47-817E2ECD6E3F}" dt="2019-04-11T21:27:46.867" v="75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clId="Web-{413DBDD3-854F-48C3-BE4D-A72835AC5AAF}"/>
    <pc:docChg chg="modSld">
      <pc:chgData name="" userId="" providerId="" clId="Web-{413DBDD3-854F-48C3-BE4D-A72835AC5AAF}" dt="2019-04-23T18:25:11.635" v="72" actId="20577"/>
      <pc:docMkLst>
        <pc:docMk/>
      </pc:docMkLst>
      <pc:sldChg chg="modSp">
        <pc:chgData name="" userId="" providerId="" clId="Web-{413DBDD3-854F-48C3-BE4D-A72835AC5AAF}" dt="2019-04-23T18:25:11.619" v="71" actId="20577"/>
        <pc:sldMkLst>
          <pc:docMk/>
          <pc:sldMk cId="1316373678" sldId="261"/>
        </pc:sldMkLst>
        <pc:spChg chg="mod">
          <ac:chgData name="" userId="" providerId="" clId="Web-{413DBDD3-854F-48C3-BE4D-A72835AC5AAF}" dt="2019-04-23T18:25:11.619" v="71" actId="20577"/>
          <ac:spMkLst>
            <pc:docMk/>
            <pc:sldMk cId="1316373678" sldId="261"/>
            <ac:spMk id="3" creationId="{624690D5-04B6-4A0C-BC56-305B6AADE29C}"/>
          </ac:spMkLst>
        </pc:spChg>
      </pc:sldChg>
    </pc:docChg>
  </pc:docChgLst>
  <pc:docChgLst>
    <pc:chgData clId="Web-{512AD83F-B253-404B-8787-1E264C659AA1}"/>
    <pc:docChg chg="modSld">
      <pc:chgData name="" userId="" providerId="" clId="Web-{512AD83F-B253-404B-8787-1E264C659AA1}" dt="2019-04-23T19:05:21.369" v="171" actId="20577"/>
      <pc:docMkLst>
        <pc:docMk/>
      </pc:docMkLst>
      <pc:sldChg chg="addSp modSp">
        <pc:chgData name="" userId="" providerId="" clId="Web-{512AD83F-B253-404B-8787-1E264C659AA1}" dt="2019-04-23T19:00:01.226" v="110" actId="20577"/>
        <pc:sldMkLst>
          <pc:docMk/>
          <pc:sldMk cId="1316373678" sldId="261"/>
        </pc:sldMkLst>
        <pc:spChg chg="mod">
          <ac:chgData name="" userId="" providerId="" clId="Web-{512AD83F-B253-404B-8787-1E264C659AA1}" dt="2019-04-23T18:59:52.961" v="103" actId="20577"/>
          <ac:spMkLst>
            <pc:docMk/>
            <pc:sldMk cId="1316373678" sldId="261"/>
            <ac:spMk id="3" creationId="{624690D5-04B6-4A0C-BC56-305B6AADE29C}"/>
          </ac:spMkLst>
        </pc:spChg>
        <pc:spChg chg="add mod">
          <ac:chgData name="" userId="" providerId="" clId="Web-{512AD83F-B253-404B-8787-1E264C659AA1}" dt="2019-04-23T19:00:01.226" v="110" actId="20577"/>
          <ac:spMkLst>
            <pc:docMk/>
            <pc:sldMk cId="1316373678" sldId="261"/>
            <ac:spMk id="8" creationId="{8A11C7D3-0F59-40B4-972A-6E3605420222}"/>
          </ac:spMkLst>
        </pc:spChg>
        <pc:picChg chg="add mod">
          <ac:chgData name="" userId="" providerId="" clId="Web-{512AD83F-B253-404B-8787-1E264C659AA1}" dt="2019-04-23T18:59:16.476" v="91" actId="1076"/>
          <ac:picMkLst>
            <pc:docMk/>
            <pc:sldMk cId="1316373678" sldId="261"/>
            <ac:picMk id="4" creationId="{B581A995-2F57-41D0-AA56-164824B89488}"/>
          </ac:picMkLst>
        </pc:picChg>
        <pc:picChg chg="add mod">
          <ac:chgData name="" userId="" providerId="" clId="Web-{512AD83F-B253-404B-8787-1E264C659AA1}" dt="2019-04-23T18:59:25.539" v="92" actId="1076"/>
          <ac:picMkLst>
            <pc:docMk/>
            <pc:sldMk cId="1316373678" sldId="261"/>
            <ac:picMk id="6" creationId="{F79D66BD-EC98-4975-815E-E254862E4262}"/>
          </ac:picMkLst>
        </pc:picChg>
      </pc:sldChg>
      <pc:sldChg chg="addSp modSp">
        <pc:chgData name="" userId="" providerId="" clId="Web-{512AD83F-B253-404B-8787-1E264C659AA1}" dt="2019-04-23T19:05:20.525" v="169" actId="20577"/>
        <pc:sldMkLst>
          <pc:docMk/>
          <pc:sldMk cId="2151911929" sldId="264"/>
        </pc:sldMkLst>
        <pc:spChg chg="mod">
          <ac:chgData name="" userId="" providerId="" clId="Web-{512AD83F-B253-404B-8787-1E264C659AA1}" dt="2019-04-23T19:05:20.525" v="169" actId="20577"/>
          <ac:spMkLst>
            <pc:docMk/>
            <pc:sldMk cId="2151911929" sldId="264"/>
            <ac:spMk id="3" creationId="{B96885CA-B8A0-4EF4-8F6A-40A705851AD6}"/>
          </ac:spMkLst>
        </pc:spChg>
        <pc:graphicFrameChg chg="add mod modGraphic">
          <ac:chgData name="" userId="" providerId="" clId="Web-{512AD83F-B253-404B-8787-1E264C659AA1}" dt="2019-04-23T19:05:10.791" v="164" actId="1076"/>
          <ac:graphicFrameMkLst>
            <pc:docMk/>
            <pc:sldMk cId="2151911929" sldId="264"/>
            <ac:graphicFrameMk id="5" creationId="{8B937DEC-B21A-4A5F-9EA9-BFBEB9C5D9EB}"/>
          </ac:graphicFrameMkLst>
        </pc:graphicFrameChg>
      </pc:sldChg>
    </pc:docChg>
  </pc:docChgLst>
  <pc:docChgLst>
    <pc:chgData clId="Web-{3D2DA985-B497-4983-9BDB-2B43A39FE217}"/>
    <pc:docChg chg="modSld">
      <pc:chgData name="" userId="" providerId="" clId="Web-{3D2DA985-B497-4983-9BDB-2B43A39FE217}" dt="2019-04-30T01:20:03.190" v="21" actId="1076"/>
      <pc:docMkLst>
        <pc:docMk/>
      </pc:docMkLst>
      <pc:sldChg chg="addSp modSp">
        <pc:chgData name="" userId="" providerId="" clId="Web-{3D2DA985-B497-4983-9BDB-2B43A39FE217}" dt="2019-04-30T01:14:32.422" v="14" actId="1076"/>
        <pc:sldMkLst>
          <pc:docMk/>
          <pc:sldMk cId="2970314648" sldId="263"/>
        </pc:sldMkLst>
        <pc:spChg chg="add mod ord">
          <ac:chgData name="" userId="" providerId="" clId="Web-{3D2DA985-B497-4983-9BDB-2B43A39FE217}" dt="2019-04-30T01:14:29.297" v="13" actId="1076"/>
          <ac:spMkLst>
            <pc:docMk/>
            <pc:sldMk cId="2970314648" sldId="263"/>
            <ac:spMk id="3" creationId="{E65B64FF-6273-4440-8B84-AB1C41EFF2F0}"/>
          </ac:spMkLst>
        </pc:spChg>
        <pc:spChg chg="mod">
          <ac:chgData name="" userId="" providerId="" clId="Web-{3D2DA985-B497-4983-9BDB-2B43A39FE217}" dt="2019-04-30T01:14:32.422" v="14" actId="1076"/>
          <ac:spMkLst>
            <pc:docMk/>
            <pc:sldMk cId="2970314648" sldId="263"/>
            <ac:spMk id="6" creationId="{731F51AE-0838-45DA-8B32-D2835C3E9B5E}"/>
          </ac:spMkLst>
        </pc:spChg>
        <pc:picChg chg="mod">
          <ac:chgData name="" userId="" providerId="" clId="Web-{3D2DA985-B497-4983-9BDB-2B43A39FE217}" dt="2019-04-30T01:14:29.281" v="12" actId="1076"/>
          <ac:picMkLst>
            <pc:docMk/>
            <pc:sldMk cId="2970314648" sldId="263"/>
            <ac:picMk id="4" creationId="{B7413B59-FD82-42DF-B568-42EB1BD2B877}"/>
          </ac:picMkLst>
        </pc:picChg>
      </pc:sldChg>
      <pc:sldChg chg="addSp modSp">
        <pc:chgData name="" userId="" providerId="" clId="Web-{3D2DA985-B497-4983-9BDB-2B43A39FE217}" dt="2019-04-30T01:20:03.190" v="21" actId="1076"/>
        <pc:sldMkLst>
          <pc:docMk/>
          <pc:sldMk cId="1032992017" sldId="268"/>
        </pc:sldMkLst>
        <pc:picChg chg="mod">
          <ac:chgData name="" userId="" providerId="" clId="Web-{3D2DA985-B497-4983-9BDB-2B43A39FE217}" dt="2019-04-30T01:19:56.690" v="18" actId="1076"/>
          <ac:picMkLst>
            <pc:docMk/>
            <pc:sldMk cId="1032992017" sldId="268"/>
            <ac:picMk id="3" creationId="{35DA63B8-2CB5-4CC1-AEB7-B746B1092791}"/>
          </ac:picMkLst>
        </pc:picChg>
        <pc:picChg chg="add mod">
          <ac:chgData name="" userId="" providerId="" clId="Web-{3D2DA985-B497-4983-9BDB-2B43A39FE217}" dt="2019-04-30T01:20:03.190" v="21" actId="1076"/>
          <ac:picMkLst>
            <pc:docMk/>
            <pc:sldMk cId="1032992017" sldId="268"/>
            <ac:picMk id="4" creationId="{B0C3D017-EC85-4542-A70A-846E47D9BB97}"/>
          </ac:picMkLst>
        </pc:picChg>
      </pc:sldChg>
    </pc:docChg>
  </pc:docChgLst>
  <pc:docChgLst>
    <pc:chgData clId="Web-{457F02A3-A70F-4F98-9E18-FEF5DBD4F777}"/>
    <pc:docChg chg="addSld modSld">
      <pc:chgData name="" userId="" providerId="" clId="Web-{457F02A3-A70F-4F98-9E18-FEF5DBD4F777}" dt="2019-04-29T20:43:21.819" v="266" actId="20577"/>
      <pc:docMkLst>
        <pc:docMk/>
      </pc:docMkLst>
      <pc:sldChg chg="addSp delSp modSp">
        <pc:chgData name="" userId="" providerId="" clId="Web-{457F02A3-A70F-4F98-9E18-FEF5DBD4F777}" dt="2019-04-29T20:43:21.788" v="264" actId="20577"/>
        <pc:sldMkLst>
          <pc:docMk/>
          <pc:sldMk cId="2642221166" sldId="259"/>
        </pc:sldMkLst>
        <pc:spChg chg="mod">
          <ac:chgData name="" userId="" providerId="" clId="Web-{457F02A3-A70F-4F98-9E18-FEF5DBD4F777}" dt="2019-04-29T20:28:46.740" v="2" actId="20577"/>
          <ac:spMkLst>
            <pc:docMk/>
            <pc:sldMk cId="2642221166" sldId="259"/>
            <ac:spMk id="2" creationId="{A09AF54F-AB86-4BF0-8934-4727D0B1E5DA}"/>
          </ac:spMkLst>
        </pc:spChg>
        <pc:spChg chg="mod">
          <ac:chgData name="" userId="" providerId="" clId="Web-{457F02A3-A70F-4F98-9E18-FEF5DBD4F777}" dt="2019-04-29T20:42:07.769" v="223" actId="20577"/>
          <ac:spMkLst>
            <pc:docMk/>
            <pc:sldMk cId="2642221166" sldId="259"/>
            <ac:spMk id="3" creationId="{FB1618AA-CD13-4FBA-B21F-A3209733B309}"/>
          </ac:spMkLst>
        </pc:spChg>
        <pc:spChg chg="del">
          <ac:chgData name="" userId="" providerId="" clId="Web-{457F02A3-A70F-4F98-9E18-FEF5DBD4F777}" dt="2019-04-29T20:29:01.538" v="13"/>
          <ac:spMkLst>
            <pc:docMk/>
            <pc:sldMk cId="2642221166" sldId="259"/>
            <ac:spMk id="4" creationId="{C9DA942A-52E6-4357-82D4-615FB026440B}"/>
          </ac:spMkLst>
        </pc:spChg>
        <pc:spChg chg="add mod">
          <ac:chgData name="" userId="" providerId="" clId="Web-{457F02A3-A70F-4F98-9E18-FEF5DBD4F777}" dt="2019-04-29T20:43:21.788" v="264" actId="20577"/>
          <ac:spMkLst>
            <pc:docMk/>
            <pc:sldMk cId="2642221166" sldId="259"/>
            <ac:spMk id="6" creationId="{505700C7-F770-44C8-8D0C-0C33ADF0193D}"/>
          </ac:spMkLst>
        </pc:spChg>
      </pc:sldChg>
      <pc:sldChg chg="modSp add replId">
        <pc:chgData name="" userId="" providerId="" clId="Web-{457F02A3-A70F-4F98-9E18-FEF5DBD4F777}" dt="2019-04-29T20:43:08.256" v="257" actId="20577"/>
        <pc:sldMkLst>
          <pc:docMk/>
          <pc:sldMk cId="789328830" sldId="277"/>
        </pc:sldMkLst>
        <pc:spChg chg="mod">
          <ac:chgData name="" userId="" providerId="" clId="Web-{457F02A3-A70F-4F98-9E18-FEF5DBD4F777}" dt="2019-04-29T20:28:56.772" v="10" actId="20577"/>
          <ac:spMkLst>
            <pc:docMk/>
            <pc:sldMk cId="789328830" sldId="277"/>
            <ac:spMk id="2" creationId="{A09AF54F-AB86-4BF0-8934-4727D0B1E5DA}"/>
          </ac:spMkLst>
        </pc:spChg>
        <pc:spChg chg="mod">
          <ac:chgData name="" userId="" providerId="" clId="Web-{457F02A3-A70F-4F98-9E18-FEF5DBD4F777}" dt="2019-04-29T20:43:08.256" v="257" actId="20577"/>
          <ac:spMkLst>
            <pc:docMk/>
            <pc:sldMk cId="789328830" sldId="277"/>
            <ac:spMk id="3" creationId="{FB1618AA-CD13-4FBA-B21F-A3209733B309}"/>
          </ac:spMkLst>
        </pc:spChg>
        <pc:spChg chg="mod">
          <ac:chgData name="" userId="" providerId="" clId="Web-{457F02A3-A70F-4F98-9E18-FEF5DBD4F777}" dt="2019-04-29T20:42:59.677" v="250" actId="20577"/>
          <ac:spMkLst>
            <pc:docMk/>
            <pc:sldMk cId="789328830" sldId="277"/>
            <ac:spMk id="4" creationId="{C9DA942A-52E6-4357-82D4-615FB026440B}"/>
          </ac:spMkLst>
        </pc:spChg>
      </pc:sldChg>
    </pc:docChg>
  </pc:docChgLst>
  <pc:docChgLst>
    <pc:chgData clId="Web-{BF0B1990-6A78-4EDF-911C-4252B2A3E2FF}"/>
    <pc:docChg chg="addSld delSld modSld">
      <pc:chgData name="" userId="" providerId="" clId="Web-{BF0B1990-6A78-4EDF-911C-4252B2A3E2FF}" dt="2019-04-29T19:20:42.749" v="39"/>
      <pc:docMkLst>
        <pc:docMk/>
      </pc:docMkLst>
      <pc:sldChg chg="addCm modCm">
        <pc:chgData name="" userId="" providerId="" clId="Web-{BF0B1990-6A78-4EDF-911C-4252B2A3E2FF}" dt="2019-04-29T18:52:11.657" v="3"/>
        <pc:sldMkLst>
          <pc:docMk/>
          <pc:sldMk cId="73658816" sldId="257"/>
        </pc:sldMkLst>
      </pc:sldChg>
      <pc:sldChg chg="addCm">
        <pc:chgData name="" userId="" providerId="" clId="Web-{BF0B1990-6A78-4EDF-911C-4252B2A3E2FF}" dt="2019-04-29T18:52:04.422" v="2"/>
        <pc:sldMkLst>
          <pc:docMk/>
          <pc:sldMk cId="1707825658" sldId="258"/>
        </pc:sldMkLst>
      </pc:sldChg>
      <pc:sldChg chg="addCm">
        <pc:chgData name="" userId="" providerId="" clId="Web-{BF0B1990-6A78-4EDF-911C-4252B2A3E2FF}" dt="2019-04-29T18:52:23.314" v="4"/>
        <pc:sldMkLst>
          <pc:docMk/>
          <pc:sldMk cId="2642221166" sldId="259"/>
        </pc:sldMkLst>
      </pc:sldChg>
      <pc:sldChg chg="addCm">
        <pc:chgData name="" userId="" providerId="" clId="Web-{BF0B1990-6A78-4EDF-911C-4252B2A3E2FF}" dt="2019-04-29T18:52:29.735" v="5"/>
        <pc:sldMkLst>
          <pc:docMk/>
          <pc:sldMk cId="3124522651" sldId="260"/>
        </pc:sldMkLst>
      </pc:sldChg>
      <pc:sldChg chg="addCm">
        <pc:chgData name="" userId="" providerId="" clId="Web-{BF0B1990-6A78-4EDF-911C-4252B2A3E2FF}" dt="2019-04-29T18:52:39.658" v="6"/>
        <pc:sldMkLst>
          <pc:docMk/>
          <pc:sldMk cId="2165310025" sldId="262"/>
        </pc:sldMkLst>
      </pc:sldChg>
      <pc:sldChg chg="addCm">
        <pc:chgData name="" userId="" providerId="" clId="Web-{BF0B1990-6A78-4EDF-911C-4252B2A3E2FF}" dt="2019-04-29T18:52:46.689" v="7"/>
        <pc:sldMkLst>
          <pc:docMk/>
          <pc:sldMk cId="2970314648" sldId="263"/>
        </pc:sldMkLst>
      </pc:sldChg>
      <pc:sldChg chg="delSp">
        <pc:chgData name="" userId="" providerId="" clId="Web-{BF0B1990-6A78-4EDF-911C-4252B2A3E2FF}" dt="2019-04-29T19:02:04.115" v="17"/>
        <pc:sldMkLst>
          <pc:docMk/>
          <pc:sldMk cId="1147374458" sldId="266"/>
        </pc:sldMkLst>
        <pc:picChg chg="del">
          <ac:chgData name="" userId="" providerId="" clId="Web-{BF0B1990-6A78-4EDF-911C-4252B2A3E2FF}" dt="2019-04-29T19:02:04.115" v="17"/>
          <ac:picMkLst>
            <pc:docMk/>
            <pc:sldMk cId="1147374458" sldId="266"/>
            <ac:picMk id="4" creationId="{DB1B8983-A0E3-4433-B46F-18966C4278E5}"/>
          </ac:picMkLst>
        </pc:picChg>
      </pc:sldChg>
      <pc:sldChg chg="addSp delSp modSp">
        <pc:chgData name="" userId="" providerId="" clId="Web-{BF0B1990-6A78-4EDF-911C-4252B2A3E2FF}" dt="2019-04-29T19:08:52.224" v="36" actId="1076"/>
        <pc:sldMkLst>
          <pc:docMk/>
          <pc:sldMk cId="1032992017" sldId="268"/>
        </pc:sldMkLst>
        <pc:spChg chg="add del">
          <ac:chgData name="" userId="" providerId="" clId="Web-{BF0B1990-6A78-4EDF-911C-4252B2A3E2FF}" dt="2019-04-29T19:02:12.366" v="20"/>
          <ac:spMkLst>
            <pc:docMk/>
            <pc:sldMk cId="1032992017" sldId="268"/>
            <ac:spMk id="3" creationId="{26FA2D2E-C3D2-4489-B7D5-B299E5162CF8}"/>
          </ac:spMkLst>
        </pc:spChg>
        <pc:picChg chg="add del mod ord">
          <ac:chgData name="" userId="" providerId="" clId="Web-{BF0B1990-6A78-4EDF-911C-4252B2A3E2FF}" dt="2019-04-29T19:02:09.834" v="19"/>
          <ac:picMkLst>
            <pc:docMk/>
            <pc:sldMk cId="1032992017" sldId="268"/>
            <ac:picMk id="4" creationId="{AC6BFD4F-B822-45D2-952A-E6DF8982C789}"/>
          </ac:picMkLst>
        </pc:picChg>
        <pc:picChg chg="add del mod">
          <ac:chgData name="" userId="" providerId="" clId="Web-{BF0B1990-6A78-4EDF-911C-4252B2A3E2FF}" dt="2019-04-29T19:08:23.848" v="27"/>
          <ac:picMkLst>
            <pc:docMk/>
            <pc:sldMk cId="1032992017" sldId="268"/>
            <ac:picMk id="6" creationId="{D708E436-54EA-4FF1-A993-89825BDF5286}"/>
          </ac:picMkLst>
        </pc:picChg>
        <pc:picChg chg="add mod">
          <ac:chgData name="" userId="" providerId="" clId="Web-{BF0B1990-6A78-4EDF-911C-4252B2A3E2FF}" dt="2019-04-29T19:08:52.224" v="36" actId="1076"/>
          <ac:picMkLst>
            <pc:docMk/>
            <pc:sldMk cId="1032992017" sldId="268"/>
            <ac:picMk id="8" creationId="{AF8126DA-8BBA-4592-9E0E-7BF7C9D0FEF6}"/>
          </ac:picMkLst>
        </pc:picChg>
      </pc:sldChg>
      <pc:sldChg chg="modSp">
        <pc:chgData name="" userId="" providerId="" clId="Web-{BF0B1990-6A78-4EDF-911C-4252B2A3E2FF}" dt="2019-04-29T19:15:00.753" v="38" actId="14100"/>
        <pc:sldMkLst>
          <pc:docMk/>
          <pc:sldMk cId="1406580898" sldId="272"/>
        </pc:sldMkLst>
        <pc:picChg chg="mod">
          <ac:chgData name="" userId="" providerId="" clId="Web-{BF0B1990-6A78-4EDF-911C-4252B2A3E2FF}" dt="2019-04-29T19:15:00.753" v="38" actId="14100"/>
          <ac:picMkLst>
            <pc:docMk/>
            <pc:sldMk cId="1406580898" sldId="272"/>
            <ac:picMk id="4" creationId="{67343D02-2FE5-4107-88D7-EFB09CBCF98C}"/>
          </ac:picMkLst>
        </pc:picChg>
      </pc:sldChg>
      <pc:sldChg chg="delCm">
        <pc:chgData name="" userId="" providerId="" clId="Web-{BF0B1990-6A78-4EDF-911C-4252B2A3E2FF}" dt="2019-04-29T18:44:09.655" v="0"/>
        <pc:sldMkLst>
          <pc:docMk/>
          <pc:sldMk cId="2037439226" sldId="274"/>
        </pc:sldMkLst>
      </pc:sldChg>
      <pc:sldChg chg="addSp modSp new del">
        <pc:chgData name="" userId="" providerId="" clId="Web-{BF0B1990-6A78-4EDF-911C-4252B2A3E2FF}" dt="2019-04-29T19:20:42.749" v="39"/>
        <pc:sldMkLst>
          <pc:docMk/>
          <pc:sldMk cId="3591968035" sldId="276"/>
        </pc:sldMkLst>
        <pc:spChg chg="mod">
          <ac:chgData name="" userId="" providerId="" clId="Web-{BF0B1990-6A78-4EDF-911C-4252B2A3E2FF}" dt="2019-04-29T19:01:58.896" v="15" actId="20577"/>
          <ac:spMkLst>
            <pc:docMk/>
            <pc:sldMk cId="3591968035" sldId="276"/>
            <ac:spMk id="2" creationId="{3D0EF878-CC58-4F95-9623-84AAE9472A25}"/>
          </ac:spMkLst>
        </pc:spChg>
        <pc:picChg chg="add mod">
          <ac:chgData name="" userId="" providerId="" clId="Web-{BF0B1990-6A78-4EDF-911C-4252B2A3E2FF}" dt="2019-04-29T19:01:47.084" v="10" actId="1076"/>
          <ac:picMkLst>
            <pc:docMk/>
            <pc:sldMk cId="3591968035" sldId="276"/>
            <ac:picMk id="5" creationId="{1D3C3353-F48E-40AD-ACBE-B2D00172C80F}"/>
          </ac:picMkLst>
        </pc:picChg>
      </pc:sldChg>
    </pc:docChg>
  </pc:docChgLst>
  <pc:docChgLst>
    <pc:chgData clId="Web-{48E4F9E0-8742-43D8-8691-5C52D0B67931}"/>
    <pc:docChg chg="modSld">
      <pc:chgData name="" userId="" providerId="" clId="Web-{48E4F9E0-8742-43D8-8691-5C52D0B67931}" dt="2019-04-30T01:22:13.675" v="449" actId="20577"/>
      <pc:docMkLst>
        <pc:docMk/>
      </pc:docMkLst>
      <pc:sldChg chg="modSp">
        <pc:chgData name="" userId="" providerId="" clId="Web-{48E4F9E0-8742-43D8-8691-5C52D0B67931}" dt="2019-04-30T01:22:13.675" v="448" actId="20577"/>
        <pc:sldMkLst>
          <pc:docMk/>
          <pc:sldMk cId="789328830" sldId="277"/>
        </pc:sldMkLst>
        <pc:spChg chg="mod">
          <ac:chgData name="" userId="" providerId="" clId="Web-{48E4F9E0-8742-43D8-8691-5C52D0B67931}" dt="2019-04-30T01:06:37.229" v="399" actId="20577"/>
          <ac:spMkLst>
            <pc:docMk/>
            <pc:sldMk cId="789328830" sldId="277"/>
            <ac:spMk id="3" creationId="{FB1618AA-CD13-4FBA-B21F-A3209733B309}"/>
          </ac:spMkLst>
        </pc:spChg>
        <pc:spChg chg="mod">
          <ac:chgData name="" userId="" providerId="" clId="Web-{48E4F9E0-8742-43D8-8691-5C52D0B67931}" dt="2019-04-30T01:22:13.675" v="448" actId="20577"/>
          <ac:spMkLst>
            <pc:docMk/>
            <pc:sldMk cId="789328830" sldId="277"/>
            <ac:spMk id="4" creationId="{C9DA942A-52E6-4357-82D4-615FB026440B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1T14:37:24.440" idx="1">
    <p:pos x="10" y="10"/>
    <p:text>Problem statement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37:32.909" idx="2">
    <p:pos x="106" y="106"/>
    <p:text>Concept Sketch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37:46.190" idx="4">
    <p:pos x="298" y="298"/>
    <p:text>System Description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37:52.081" idx="5">
    <p:pos x="394" y="394"/>
    <p:text>Operating Environment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38:06.004" idx="6">
    <p:pos x="490" y="490"/>
    <p:text>User interface Description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38:18.863" idx="7">
    <p:pos x="586" y="586"/>
    <p:text>Requirements(Functional and non-functional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38:37.317" idx="9">
    <p:pos x="778" y="778"/>
    <p:text>Deliverables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38:44.864" idx="10">
    <p:pos x="874" y="874"/>
    <p:text>Project Management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38:51.396" idx="11">
    <p:pos x="874" y="970"/>
    <p:text>Work Breakdown Structure
</p:text>
    <p:extLst>
      <p:ext uri="{C676402C-5697-4E1C-873F-D02D1690AC5C}">
        <p15:threadingInfo xmlns:p15="http://schemas.microsoft.com/office/powerpoint/2012/main" timeZoneBias="420">
          <p15:parentCm authorId="1" idx="10"/>
        </p15:threadingInfo>
      </p:ext>
    </p:extLst>
  </p:cm>
  <p:cm authorId="1" dt="2019-04-11T14:38:59.740" idx="12">
    <p:pos x="874" y="1066"/>
    <p:text>Resource Requirements
</p:text>
    <p:extLst>
      <p:ext uri="{C676402C-5697-4E1C-873F-D02D1690AC5C}">
        <p15:threadingInfo xmlns:p15="http://schemas.microsoft.com/office/powerpoint/2012/main" timeZoneBias="420">
          <p15:parentCm authorId="1" idx="10"/>
        </p15:threadingInfo>
      </p:ext>
    </p:extLst>
  </p:cm>
  <p:cm authorId="1" dt="2019-04-11T14:39:07.178" idx="13">
    <p:pos x="874" y="1162"/>
    <p:text>Project Schedule
</p:text>
    <p:extLst>
      <p:ext uri="{C676402C-5697-4E1C-873F-D02D1690AC5C}">
        <p15:threadingInfo xmlns:p15="http://schemas.microsoft.com/office/powerpoint/2012/main" timeZoneBias="420">
          <p15:parentCm authorId="1" idx="10"/>
        </p15:threadingInfo>
      </p:ext>
    </p:extLst>
  </p:cm>
  <p:cm authorId="1" dt="2019-04-11T14:39:10.115" idx="14">
    <p:pos x="874" y="1258"/>
    <p:text>Risks
</p:text>
    <p:extLst>
      <p:ext uri="{C676402C-5697-4E1C-873F-D02D1690AC5C}">
        <p15:threadingInfo xmlns:p15="http://schemas.microsoft.com/office/powerpoint/2012/main" timeZoneBias="420">
          <p15:parentCm authorId="1" idx="10"/>
        </p15:threadingInfo>
      </p:ext>
    </p:extLst>
  </p:cm>
  <p:cm authorId="1" dt="2019-04-11T14:39:33.523" idx="15">
    <p:pos x="970" y="970"/>
    <p:text>System Design:
-Requirements
-Functional decomposition
-System Analysis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40:01.320" idx="16">
    <p:pos x="1066" y="1066"/>
    <p:text>Detailed Design:
-Input/output specification
-User Interface Specification
-System Analysis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40:51.807" idx="17">
    <p:pos x="1162" y="1162"/>
    <p:text>Testing and Evaluation Plan:
-Test Plan (unit testing, integration testing, system testing, sample test cases)
-Simulation, modeling, prototyping (performance metrics, validation means, preliminary results)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41:19.276" idx="18">
    <p:pos x="1258" y="1258"/>
    <p:text>Basic implementation:
-Basic building blocks
-Familiarity to platforms/tools
-Simulations, if applicable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42:49.374" idx="19">
    <p:pos x="1354" y="1354"/>
    <p:text>Team name and Title is on every slide
</p:text>
    <p:extLst>
      <p:ext uri="{C676402C-5697-4E1C-873F-D02D1690AC5C}">
        <p15:threadingInfo xmlns:p15="http://schemas.microsoft.com/office/powerpoint/2012/main" timeZoneBias="420"/>
      </p:ext>
    </p:extLst>
  </p:cm>
  <p:cm authorId="1" dt="2019-04-11T14:43:07.734" idx="20">
    <p:pos x="1450" y="1450"/>
    <p:text>Post presentation to website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1T14:51:59.003" idx="23">
    <p:pos x="7154" y="226"/>
    <p:text>I think this means system block diagram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1T14:53:13.444" idx="24">
    <p:pos x="7154" y="226"/>
    <p:text>This is asking for hardware and software platforms used
</p:text>
    <p:extLst>
      <p:ext uri="{C676402C-5697-4E1C-873F-D02D1690AC5C}">
        <p15:threadingInfo xmlns:p15="http://schemas.microsoft.com/office/powerpoint/2012/main" timeZoneBias="420"/>
      </p:ext>
    </p:extLst>
  </p:cm>
  <p:cm authorId="1" dt="2019-04-28T10:48:04.078" idx="26">
    <p:pos x="10" y="10"/>
    <p:text>@Alex, I have no clue if this is correct
</p:text>
    <p:extLst>
      <p:ext uri="{C676402C-5697-4E1C-873F-D02D1690AC5C}">
        <p15:threadingInfo xmlns:p15="http://schemas.microsoft.com/office/powerpoint/2012/main" timeZoneBias="420"/>
      </p:ext>
    </p:extLst>
  </p:cm>
  <p:cm authorId="2" dt="2019-04-28T11:21:51.717" idx="1">
    <p:pos x="10" y="106"/>
    <p:text>I'll probably include the webserver and the database it uses. Looks good though :)
</p:text>
    <p:extLst>
      <p:ext uri="{C676402C-5697-4E1C-873F-D02D1690AC5C}">
        <p15:threadingInfo xmlns:p15="http://schemas.microsoft.com/office/powerpoint/2012/main" timeZoneBias="420">
          <p15:parentCm authorId="1" idx="26"/>
        </p15:threadingInfo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8T11:05:20.555" idx="27">
    <p:pos x="10" y="10"/>
    <p:text>This slide is laggy as hell so be careful with it
</p:text>
    <p:extLst>
      <p:ext uri="{C676402C-5697-4E1C-873F-D02D1690AC5C}">
        <p15:threadingInfo xmlns:p15="http://schemas.microsoft.com/office/powerpoint/2012/main" timeZoneBias="420"/>
      </p:ext>
    </p:extLst>
  </p:cm>
  <p:cm authorId="2" dt="2019-04-28T11:25:43.491" idx="2">
    <p:pos x="10" y="106"/>
    <p:text>Only concern I have with this one atm is the size of the text in general. Might be hard to read. Might not.
</p:text>
    <p:extLst>
      <p:ext uri="{C676402C-5697-4E1C-873F-D02D1690AC5C}">
        <p15:threadingInfo xmlns:p15="http://schemas.microsoft.com/office/powerpoint/2012/main" timeZoneBias="420">
          <p15:parentCm authorId="1" idx="27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8T11:25:39.648" idx="29">
    <p:pos x="10" y="10"/>
    <p:text>@Logan Animation is messed up, fix it when you download in real powerpoint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8T11:19:19.101" idx="28">
    <p:pos x="10" y="10"/>
    <p:text>@Logan Add video of RF Prototype Working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9T11:49:56.261" idx="30">
    <p:pos x="10" y="10"/>
    <p:text>Alex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9T11:52:04.422" idx="31">
    <p:pos x="10" y="10"/>
    <p:text>Ryan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9T11:52:23.314" idx="32">
    <p:pos x="10" y="10"/>
    <p:text>Aaron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9T11:52:23.314" idx="32">
    <p:pos x="10" y="10"/>
    <p:text>Aaron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9T11:52:29.735" idx="33">
    <p:pos x="10" y="10"/>
    <p:text>Ryan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1T14:50:13.796" idx="21">
    <p:pos x="7154" y="226"/>
    <p:text>"Articulate what makes your project unique" , meaning why we can't just buy this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1T14:50:47.735" idx="22">
    <p:pos x="7154" y="226"/>
    <p:text>Must add how we solve/mitigate the risks
</p:text>
    <p:extLst>
      <p:ext uri="{C676402C-5697-4E1C-873F-D02D1690AC5C}">
        <p15:threadingInfo xmlns:p15="http://schemas.microsoft.com/office/powerpoint/2012/main" timeZoneBias="420"/>
      </p:ext>
    </p:extLst>
  </p:cm>
  <p:cm authorId="1" dt="2019-04-29T11:52:39.658" idx="34">
    <p:pos x="10" y="10"/>
    <p:text>Alex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9T11:52:46.689" idx="35">
    <p:pos x="10" y="10"/>
    <p:text>Ryan
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9AFE8-E19A-4DD5-912F-B29025713D9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72F4E5F-1007-4AFC-A5AC-A8AA2AC357A6}">
      <dgm:prSet phldrT="[Text]"/>
      <dgm:spPr/>
      <dgm:t>
        <a:bodyPr/>
        <a:lstStyle/>
        <a:p>
          <a:r>
            <a:rPr lang="en-US" dirty="0">
              <a:cs typeface="Calibri Light"/>
            </a:rPr>
            <a:t>Working Prototype of each module</a:t>
          </a:r>
        </a:p>
      </dgm:t>
    </dgm:pt>
    <dgm:pt modelId="{EFEB0506-2CED-4003-B0E0-66AE1402D864}" type="parTrans" cxnId="{AB2E3273-0189-4D4E-9BA1-B91EF099F623}">
      <dgm:prSet/>
      <dgm:spPr/>
      <dgm:t>
        <a:bodyPr/>
        <a:lstStyle/>
        <a:p>
          <a:endParaRPr lang="en-US"/>
        </a:p>
      </dgm:t>
    </dgm:pt>
    <dgm:pt modelId="{B6EAA279-3EEE-4E60-A0F5-AD9EE09DCA0D}" type="sibTrans" cxnId="{AB2E3273-0189-4D4E-9BA1-B91EF099F623}">
      <dgm:prSet/>
      <dgm:spPr/>
      <dgm:t>
        <a:bodyPr/>
        <a:lstStyle/>
        <a:p>
          <a:endParaRPr lang="en-US"/>
        </a:p>
      </dgm:t>
    </dgm:pt>
    <dgm:pt modelId="{8E6C5E8E-0892-49E5-BB03-8296DC9B31FF}">
      <dgm:prSet phldrT="[Text]"/>
      <dgm:spPr/>
      <dgm:t>
        <a:bodyPr/>
        <a:lstStyle/>
        <a:p>
          <a:r>
            <a:rPr lang="en-US" sz="3400" dirty="0">
              <a:cs typeface="Calibri Light"/>
            </a:rPr>
            <a:t>Final housing and testing</a:t>
          </a:r>
        </a:p>
      </dgm:t>
    </dgm:pt>
    <dgm:pt modelId="{8BB78CDE-861A-42D5-A5FE-EF36AE4EB153}" type="parTrans" cxnId="{D0D2F3BF-C084-4924-9414-9F428E4EAF03}">
      <dgm:prSet/>
      <dgm:spPr/>
      <dgm:t>
        <a:bodyPr/>
        <a:lstStyle/>
        <a:p>
          <a:endParaRPr lang="en-US"/>
        </a:p>
      </dgm:t>
    </dgm:pt>
    <dgm:pt modelId="{C5AE2A27-F279-4D21-B000-6F0909CAA525}" type="sibTrans" cxnId="{D0D2F3BF-C084-4924-9414-9F428E4EAF03}">
      <dgm:prSet/>
      <dgm:spPr/>
      <dgm:t>
        <a:bodyPr/>
        <a:lstStyle/>
        <a:p>
          <a:endParaRPr lang="en-US"/>
        </a:p>
      </dgm:t>
    </dgm:pt>
    <dgm:pt modelId="{2BBCE3EB-359A-429C-AF39-4060CDF100E1}">
      <dgm:prSet phldrT="[Text]"/>
      <dgm:spPr/>
      <dgm:t>
        <a:bodyPr/>
        <a:lstStyle/>
        <a:p>
          <a:r>
            <a:rPr lang="en-US" sz="3400" dirty="0">
              <a:cs typeface="Calibri Light"/>
            </a:rPr>
            <a:t>Up-scaling to 100 units</a:t>
          </a:r>
        </a:p>
      </dgm:t>
    </dgm:pt>
    <dgm:pt modelId="{508075B0-1FB1-4E0F-952A-1C85E81DAED5}" type="parTrans" cxnId="{59C6A96D-CD32-4779-AE3E-FC54BC1F003C}">
      <dgm:prSet/>
      <dgm:spPr/>
      <dgm:t>
        <a:bodyPr/>
        <a:lstStyle/>
        <a:p>
          <a:endParaRPr lang="en-US"/>
        </a:p>
      </dgm:t>
    </dgm:pt>
    <dgm:pt modelId="{EF0A9271-C6D5-4CD4-B37A-291A2994E3C4}" type="sibTrans" cxnId="{59C6A96D-CD32-4779-AE3E-FC54BC1F003C}">
      <dgm:prSet/>
      <dgm:spPr/>
      <dgm:t>
        <a:bodyPr/>
        <a:lstStyle/>
        <a:p>
          <a:endParaRPr lang="en-US"/>
        </a:p>
      </dgm:t>
    </dgm:pt>
    <dgm:pt modelId="{CF44251B-8246-4DED-8633-7A9699583D7B}">
      <dgm:prSet phldrT="[Text]"/>
      <dgm:spPr/>
      <dgm:t>
        <a:bodyPr/>
        <a:lstStyle/>
        <a:p>
          <a:r>
            <a:rPr lang="en-US" sz="3400" dirty="0">
              <a:cs typeface="Calibri Light"/>
            </a:rPr>
            <a:t>Full working prototype</a:t>
          </a:r>
        </a:p>
      </dgm:t>
    </dgm:pt>
    <dgm:pt modelId="{E095FDD1-90B7-41C5-A081-0C13CF40CA63}" type="parTrans" cxnId="{1FB2DD6F-A47B-4390-81CE-BD70D32B09AE}">
      <dgm:prSet/>
      <dgm:spPr/>
      <dgm:t>
        <a:bodyPr/>
        <a:lstStyle/>
        <a:p>
          <a:endParaRPr lang="en-US"/>
        </a:p>
      </dgm:t>
    </dgm:pt>
    <dgm:pt modelId="{C5D5768F-9985-4F2A-8E94-5EBA8CA10EA8}" type="sibTrans" cxnId="{1FB2DD6F-A47B-4390-81CE-BD70D32B09AE}">
      <dgm:prSet/>
      <dgm:spPr/>
      <dgm:t>
        <a:bodyPr/>
        <a:lstStyle/>
        <a:p>
          <a:endParaRPr lang="en-US"/>
        </a:p>
      </dgm:t>
    </dgm:pt>
    <dgm:pt modelId="{527AC144-990C-443B-A162-E39F07F6FD3C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May 2019</a:t>
          </a:r>
        </a:p>
      </dgm:t>
    </dgm:pt>
    <dgm:pt modelId="{56089783-5FE1-4612-9947-3D233C119502}" type="parTrans" cxnId="{67E73518-AFCA-4627-8140-FD2900BA3E97}">
      <dgm:prSet/>
      <dgm:spPr/>
      <dgm:t>
        <a:bodyPr/>
        <a:lstStyle/>
        <a:p>
          <a:endParaRPr lang="en-US"/>
        </a:p>
      </dgm:t>
    </dgm:pt>
    <dgm:pt modelId="{C08537B9-1BA7-4124-8906-9F54F4C0A6D3}" type="sibTrans" cxnId="{67E73518-AFCA-4627-8140-FD2900BA3E97}">
      <dgm:prSet/>
      <dgm:spPr/>
      <dgm:t>
        <a:bodyPr/>
        <a:lstStyle/>
        <a:p>
          <a:endParaRPr lang="en-US"/>
        </a:p>
      </dgm:t>
    </dgm:pt>
    <dgm:pt modelId="{85FA4C39-BFA6-4529-854F-003B61163E4A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May/August 2019</a:t>
          </a:r>
        </a:p>
      </dgm:t>
    </dgm:pt>
    <dgm:pt modelId="{89C5849E-D5BC-4E65-A135-4F86813EE5F3}" type="parTrans" cxnId="{C256FA1B-0FB2-4BD6-B1FF-F05D9E230DF0}">
      <dgm:prSet/>
      <dgm:spPr/>
      <dgm:t>
        <a:bodyPr/>
        <a:lstStyle/>
        <a:p>
          <a:endParaRPr lang="en-US"/>
        </a:p>
      </dgm:t>
    </dgm:pt>
    <dgm:pt modelId="{366F43AC-3CE3-4161-8D8A-287F65A370DF}" type="sibTrans" cxnId="{C256FA1B-0FB2-4BD6-B1FF-F05D9E230DF0}">
      <dgm:prSet/>
      <dgm:spPr/>
      <dgm:t>
        <a:bodyPr/>
        <a:lstStyle/>
        <a:p>
          <a:endParaRPr lang="en-US"/>
        </a:p>
      </dgm:t>
    </dgm:pt>
    <dgm:pt modelId="{469A15C1-11C5-4C65-BF3C-8AA556236D35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October 2019</a:t>
          </a:r>
        </a:p>
      </dgm:t>
    </dgm:pt>
    <dgm:pt modelId="{629ABFE7-1A61-4359-BF0D-D8322765A45C}" type="parTrans" cxnId="{92439433-4EE2-4B2E-A2D7-081ABBF4A112}">
      <dgm:prSet/>
      <dgm:spPr/>
      <dgm:t>
        <a:bodyPr/>
        <a:lstStyle/>
        <a:p>
          <a:endParaRPr lang="en-US"/>
        </a:p>
      </dgm:t>
    </dgm:pt>
    <dgm:pt modelId="{0231933D-237F-4F87-813A-EE824CDF12C0}" type="sibTrans" cxnId="{92439433-4EE2-4B2E-A2D7-081ABBF4A112}">
      <dgm:prSet/>
      <dgm:spPr/>
      <dgm:t>
        <a:bodyPr/>
        <a:lstStyle/>
        <a:p>
          <a:endParaRPr lang="en-US"/>
        </a:p>
      </dgm:t>
    </dgm:pt>
    <dgm:pt modelId="{08E7B9A3-3BE4-4832-B086-5D3282AA6E6F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November 2019</a:t>
          </a:r>
        </a:p>
      </dgm:t>
    </dgm:pt>
    <dgm:pt modelId="{E67A88F2-CE4B-4988-80EA-E06B9AFD49C7}" type="parTrans" cxnId="{636D5E16-F62E-4ED3-A921-401AC4B02105}">
      <dgm:prSet/>
      <dgm:spPr/>
      <dgm:t>
        <a:bodyPr/>
        <a:lstStyle/>
        <a:p>
          <a:endParaRPr lang="en-US"/>
        </a:p>
      </dgm:t>
    </dgm:pt>
    <dgm:pt modelId="{5ED75844-4CB8-4D44-BDED-1808B76F1C1D}" type="sibTrans" cxnId="{636D5E16-F62E-4ED3-A921-401AC4B02105}">
      <dgm:prSet/>
      <dgm:spPr/>
      <dgm:t>
        <a:bodyPr/>
        <a:lstStyle/>
        <a:p>
          <a:endParaRPr lang="en-US"/>
        </a:p>
      </dgm:t>
    </dgm:pt>
    <dgm:pt modelId="{1DC643F1-4184-4B51-8895-6E77D0B20ED0}" type="pres">
      <dgm:prSet presAssocID="{EBE9AFE8-E19A-4DD5-912F-B29025713D90}" presName="CompostProcess" presStyleCnt="0">
        <dgm:presLayoutVars>
          <dgm:dir/>
          <dgm:resizeHandles val="exact"/>
        </dgm:presLayoutVars>
      </dgm:prSet>
      <dgm:spPr/>
    </dgm:pt>
    <dgm:pt modelId="{D316D8F0-BF1B-4BC1-9F91-CFEA983D4706}" type="pres">
      <dgm:prSet presAssocID="{EBE9AFE8-E19A-4DD5-912F-B29025713D90}" presName="arrow" presStyleLbl="bgShp" presStyleIdx="0" presStyleCnt="1"/>
      <dgm:spPr/>
    </dgm:pt>
    <dgm:pt modelId="{6C1BA60F-BE55-43FA-B309-2BD4B1D98AFB}" type="pres">
      <dgm:prSet presAssocID="{EBE9AFE8-E19A-4DD5-912F-B29025713D90}" presName="linearProcess" presStyleCnt="0"/>
      <dgm:spPr/>
    </dgm:pt>
    <dgm:pt modelId="{C2982827-F2CF-4402-BD11-49633C334543}" type="pres">
      <dgm:prSet presAssocID="{372F4E5F-1007-4AFC-A5AC-A8AA2AC357A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A103B-A902-4ED7-8E72-DBCA38F20A2A}" type="pres">
      <dgm:prSet presAssocID="{B6EAA279-3EEE-4E60-A0F5-AD9EE09DCA0D}" presName="sibTrans" presStyleCnt="0"/>
      <dgm:spPr/>
    </dgm:pt>
    <dgm:pt modelId="{36650B90-0E12-4574-B9D1-BBCB7444DEBE}" type="pres">
      <dgm:prSet presAssocID="{CF44251B-8246-4DED-8633-7A9699583D7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8221C-81E6-49D0-9805-2163989A1E77}" type="pres">
      <dgm:prSet presAssocID="{C5D5768F-9985-4F2A-8E94-5EBA8CA10EA8}" presName="sibTrans" presStyleCnt="0"/>
      <dgm:spPr/>
    </dgm:pt>
    <dgm:pt modelId="{E3B645F6-4765-4C6D-8F7F-C053FD393D3B}" type="pres">
      <dgm:prSet presAssocID="{2BBCE3EB-359A-429C-AF39-4060CDF100E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1F8AE-5F8F-4E5E-98BB-820C4040BEBF}" type="pres">
      <dgm:prSet presAssocID="{EF0A9271-C6D5-4CD4-B37A-291A2994E3C4}" presName="sibTrans" presStyleCnt="0"/>
      <dgm:spPr/>
    </dgm:pt>
    <dgm:pt modelId="{2C69191D-98CB-4949-8042-61FF01F724AF}" type="pres">
      <dgm:prSet presAssocID="{8E6C5E8E-0892-49E5-BB03-8296DC9B31F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F5871-CDA3-47FF-A648-2B8D9E4B288E}" type="presOf" srcId="{372F4E5F-1007-4AFC-A5AC-A8AA2AC357A6}" destId="{C2982827-F2CF-4402-BD11-49633C334543}" srcOrd="0" destOrd="0" presId="urn:microsoft.com/office/officeart/2005/8/layout/hProcess9"/>
    <dgm:cxn modelId="{44BF0A68-55CF-4B54-A9CC-29C10021030B}" type="presOf" srcId="{CF44251B-8246-4DED-8633-7A9699583D7B}" destId="{36650B90-0E12-4574-B9D1-BBCB7444DEBE}" srcOrd="0" destOrd="0" presId="urn:microsoft.com/office/officeart/2005/8/layout/hProcess9"/>
    <dgm:cxn modelId="{1FB2DD6F-A47B-4390-81CE-BD70D32B09AE}" srcId="{EBE9AFE8-E19A-4DD5-912F-B29025713D90}" destId="{CF44251B-8246-4DED-8633-7A9699583D7B}" srcOrd="1" destOrd="0" parTransId="{E095FDD1-90B7-41C5-A081-0C13CF40CA63}" sibTransId="{C5D5768F-9985-4F2A-8E94-5EBA8CA10EA8}"/>
    <dgm:cxn modelId="{4C46AD79-164F-4C79-90A4-D280870252ED}" type="presOf" srcId="{8E6C5E8E-0892-49E5-BB03-8296DC9B31FF}" destId="{2C69191D-98CB-4949-8042-61FF01F724AF}" srcOrd="0" destOrd="0" presId="urn:microsoft.com/office/officeart/2005/8/layout/hProcess9"/>
    <dgm:cxn modelId="{EFC6BC01-E97F-4ACE-A05D-EC3A04CA0452}" type="presOf" srcId="{EBE9AFE8-E19A-4DD5-912F-B29025713D90}" destId="{1DC643F1-4184-4B51-8895-6E77D0B20ED0}" srcOrd="0" destOrd="0" presId="urn:microsoft.com/office/officeart/2005/8/layout/hProcess9"/>
    <dgm:cxn modelId="{2BEF483C-97E6-4DE3-9D88-4502639C640A}" type="presOf" srcId="{2BBCE3EB-359A-429C-AF39-4060CDF100E1}" destId="{E3B645F6-4765-4C6D-8F7F-C053FD393D3B}" srcOrd="0" destOrd="0" presId="urn:microsoft.com/office/officeart/2005/8/layout/hProcess9"/>
    <dgm:cxn modelId="{92439433-4EE2-4B2E-A2D7-081ABBF4A112}" srcId="{2BBCE3EB-359A-429C-AF39-4060CDF100E1}" destId="{469A15C1-11C5-4C65-BF3C-8AA556236D35}" srcOrd="0" destOrd="0" parTransId="{629ABFE7-1A61-4359-BF0D-D8322765A45C}" sibTransId="{0231933D-237F-4F87-813A-EE824CDF12C0}"/>
    <dgm:cxn modelId="{67E73518-AFCA-4627-8140-FD2900BA3E97}" srcId="{372F4E5F-1007-4AFC-A5AC-A8AA2AC357A6}" destId="{527AC144-990C-443B-A162-E39F07F6FD3C}" srcOrd="0" destOrd="0" parTransId="{56089783-5FE1-4612-9947-3D233C119502}" sibTransId="{C08537B9-1BA7-4124-8906-9F54F4C0A6D3}"/>
    <dgm:cxn modelId="{F50F253A-5E70-44BA-8889-0B987EB2EFB6}" type="presOf" srcId="{527AC144-990C-443B-A162-E39F07F6FD3C}" destId="{C2982827-F2CF-4402-BD11-49633C334543}" srcOrd="0" destOrd="1" presId="urn:microsoft.com/office/officeart/2005/8/layout/hProcess9"/>
    <dgm:cxn modelId="{D436E974-D3E8-4870-A43C-C9C91AB3FC57}" type="presOf" srcId="{08E7B9A3-3BE4-4832-B086-5D3282AA6E6F}" destId="{2C69191D-98CB-4949-8042-61FF01F724AF}" srcOrd="0" destOrd="1" presId="urn:microsoft.com/office/officeart/2005/8/layout/hProcess9"/>
    <dgm:cxn modelId="{59C6A96D-CD32-4779-AE3E-FC54BC1F003C}" srcId="{EBE9AFE8-E19A-4DD5-912F-B29025713D90}" destId="{2BBCE3EB-359A-429C-AF39-4060CDF100E1}" srcOrd="2" destOrd="0" parTransId="{508075B0-1FB1-4E0F-952A-1C85E81DAED5}" sibTransId="{EF0A9271-C6D5-4CD4-B37A-291A2994E3C4}"/>
    <dgm:cxn modelId="{050EB7F8-D8AC-4591-95AF-B25F89CD2392}" type="presOf" srcId="{85FA4C39-BFA6-4529-854F-003B61163E4A}" destId="{36650B90-0E12-4574-B9D1-BBCB7444DEBE}" srcOrd="0" destOrd="1" presId="urn:microsoft.com/office/officeart/2005/8/layout/hProcess9"/>
    <dgm:cxn modelId="{AB2E3273-0189-4D4E-9BA1-B91EF099F623}" srcId="{EBE9AFE8-E19A-4DD5-912F-B29025713D90}" destId="{372F4E5F-1007-4AFC-A5AC-A8AA2AC357A6}" srcOrd="0" destOrd="0" parTransId="{EFEB0506-2CED-4003-B0E0-66AE1402D864}" sibTransId="{B6EAA279-3EEE-4E60-A0F5-AD9EE09DCA0D}"/>
    <dgm:cxn modelId="{FF2BE5D4-37A1-4A76-849A-6D209C6AB4C9}" type="presOf" srcId="{469A15C1-11C5-4C65-BF3C-8AA556236D35}" destId="{E3B645F6-4765-4C6D-8F7F-C053FD393D3B}" srcOrd="0" destOrd="1" presId="urn:microsoft.com/office/officeart/2005/8/layout/hProcess9"/>
    <dgm:cxn modelId="{636D5E16-F62E-4ED3-A921-401AC4B02105}" srcId="{8E6C5E8E-0892-49E5-BB03-8296DC9B31FF}" destId="{08E7B9A3-3BE4-4832-B086-5D3282AA6E6F}" srcOrd="0" destOrd="0" parTransId="{E67A88F2-CE4B-4988-80EA-E06B9AFD49C7}" sibTransId="{5ED75844-4CB8-4D44-BDED-1808B76F1C1D}"/>
    <dgm:cxn modelId="{C256FA1B-0FB2-4BD6-B1FF-F05D9E230DF0}" srcId="{CF44251B-8246-4DED-8633-7A9699583D7B}" destId="{85FA4C39-BFA6-4529-854F-003B61163E4A}" srcOrd="0" destOrd="0" parTransId="{89C5849E-D5BC-4E65-A135-4F86813EE5F3}" sibTransId="{366F43AC-3CE3-4161-8D8A-287F65A370DF}"/>
    <dgm:cxn modelId="{D0D2F3BF-C084-4924-9414-9F428E4EAF03}" srcId="{EBE9AFE8-E19A-4DD5-912F-B29025713D90}" destId="{8E6C5E8E-0892-49E5-BB03-8296DC9B31FF}" srcOrd="3" destOrd="0" parTransId="{8BB78CDE-861A-42D5-A5FE-EF36AE4EB153}" sibTransId="{C5AE2A27-F279-4D21-B000-6F0909CAA525}"/>
    <dgm:cxn modelId="{BEA2BADD-AAFC-4931-A382-10D1D8B1DA66}" type="presParOf" srcId="{1DC643F1-4184-4B51-8895-6E77D0B20ED0}" destId="{D316D8F0-BF1B-4BC1-9F91-CFEA983D4706}" srcOrd="0" destOrd="0" presId="urn:microsoft.com/office/officeart/2005/8/layout/hProcess9"/>
    <dgm:cxn modelId="{0022D9C5-976A-4013-915B-8ED951351F1E}" type="presParOf" srcId="{1DC643F1-4184-4B51-8895-6E77D0B20ED0}" destId="{6C1BA60F-BE55-43FA-B309-2BD4B1D98AFB}" srcOrd="1" destOrd="0" presId="urn:microsoft.com/office/officeart/2005/8/layout/hProcess9"/>
    <dgm:cxn modelId="{8DC5791B-6A73-487E-BF4E-ADBA528CC599}" type="presParOf" srcId="{6C1BA60F-BE55-43FA-B309-2BD4B1D98AFB}" destId="{C2982827-F2CF-4402-BD11-49633C334543}" srcOrd="0" destOrd="0" presId="urn:microsoft.com/office/officeart/2005/8/layout/hProcess9"/>
    <dgm:cxn modelId="{71A9B59D-FF98-4AE7-A083-A7100DE07817}" type="presParOf" srcId="{6C1BA60F-BE55-43FA-B309-2BD4B1D98AFB}" destId="{446A103B-A902-4ED7-8E72-DBCA38F20A2A}" srcOrd="1" destOrd="0" presId="urn:microsoft.com/office/officeart/2005/8/layout/hProcess9"/>
    <dgm:cxn modelId="{3813BC46-C21C-43E4-8CFF-746ACBC95DF5}" type="presParOf" srcId="{6C1BA60F-BE55-43FA-B309-2BD4B1D98AFB}" destId="{36650B90-0E12-4574-B9D1-BBCB7444DEBE}" srcOrd="2" destOrd="0" presId="urn:microsoft.com/office/officeart/2005/8/layout/hProcess9"/>
    <dgm:cxn modelId="{391062CA-76E8-4DE0-88A0-55962E6A1742}" type="presParOf" srcId="{6C1BA60F-BE55-43FA-B309-2BD4B1D98AFB}" destId="{DF08221C-81E6-49D0-9805-2163989A1E77}" srcOrd="3" destOrd="0" presId="urn:microsoft.com/office/officeart/2005/8/layout/hProcess9"/>
    <dgm:cxn modelId="{8DDD5636-44A4-45D4-B425-3D420899FC81}" type="presParOf" srcId="{6C1BA60F-BE55-43FA-B309-2BD4B1D98AFB}" destId="{E3B645F6-4765-4C6D-8F7F-C053FD393D3B}" srcOrd="4" destOrd="0" presId="urn:microsoft.com/office/officeart/2005/8/layout/hProcess9"/>
    <dgm:cxn modelId="{5D179A32-57CE-4E1A-966C-68DFCAA4FC8B}" type="presParOf" srcId="{6C1BA60F-BE55-43FA-B309-2BD4B1D98AFB}" destId="{FE11F8AE-5F8F-4E5E-98BB-820C4040BEBF}" srcOrd="5" destOrd="0" presId="urn:microsoft.com/office/officeart/2005/8/layout/hProcess9"/>
    <dgm:cxn modelId="{FC66F26F-EFC2-4861-A6AA-F323B3E5C578}" type="presParOf" srcId="{6C1BA60F-BE55-43FA-B309-2BD4B1D98AFB}" destId="{2C69191D-98CB-4949-8042-61FF01F724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8C8E1-5650-4354-AC0E-051CE6E0428A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726E8-DF51-48FA-BD7F-873751409693}">
      <dgm:prSet/>
      <dgm:spPr/>
      <dgm:t>
        <a:bodyPr/>
        <a:lstStyle/>
        <a:p>
          <a:r>
            <a:rPr lang="en-US" dirty="0"/>
            <a:t>Relay-to-Server</a:t>
          </a:r>
        </a:p>
      </dgm:t>
    </dgm:pt>
    <dgm:pt modelId="{66E13361-1057-4578-9B6C-50F4A8C10B46}" type="parTrans" cxnId="{C74FE423-E6D4-484A-A6A5-B539BA295A6E}">
      <dgm:prSet/>
      <dgm:spPr/>
      <dgm:t>
        <a:bodyPr/>
        <a:lstStyle/>
        <a:p>
          <a:endParaRPr lang="en-US"/>
        </a:p>
      </dgm:t>
    </dgm:pt>
    <dgm:pt modelId="{601005DD-48C0-417F-9C16-6E3290ADA29E}" type="sibTrans" cxnId="{C74FE423-E6D4-484A-A6A5-B539BA295A6E}">
      <dgm:prSet/>
      <dgm:spPr/>
      <dgm:t>
        <a:bodyPr/>
        <a:lstStyle/>
        <a:p>
          <a:endParaRPr lang="en-US"/>
        </a:p>
      </dgm:t>
    </dgm:pt>
    <dgm:pt modelId="{3931EAB4-0569-42FE-9F9B-D23929555615}">
      <dgm:prSet/>
      <dgm:spPr/>
      <dgm:t>
        <a:bodyPr/>
        <a:lstStyle/>
        <a:p>
          <a:r>
            <a:rPr lang="en-US" dirty="0"/>
            <a:t>Arduino</a:t>
          </a:r>
        </a:p>
      </dgm:t>
    </dgm:pt>
    <dgm:pt modelId="{A5554446-8423-41F4-94A1-BC00C9703F19}" type="parTrans" cxnId="{EA83E509-EEC0-4578-B92D-D19E4FCB297C}">
      <dgm:prSet/>
      <dgm:spPr/>
      <dgm:t>
        <a:bodyPr/>
        <a:lstStyle/>
        <a:p>
          <a:endParaRPr lang="en-US"/>
        </a:p>
      </dgm:t>
    </dgm:pt>
    <dgm:pt modelId="{45A4A40A-8FB5-4434-BBF6-A3D611EBB8C7}" type="sibTrans" cxnId="{EA83E509-EEC0-4578-B92D-D19E4FCB297C}">
      <dgm:prSet/>
      <dgm:spPr/>
      <dgm:t>
        <a:bodyPr/>
        <a:lstStyle/>
        <a:p>
          <a:endParaRPr lang="en-US"/>
        </a:p>
      </dgm:t>
    </dgm:pt>
    <dgm:pt modelId="{F10504C7-CE38-44D8-B38F-3BAC276C31E3}">
      <dgm:prSet/>
      <dgm:spPr/>
      <dgm:t>
        <a:bodyPr/>
        <a:lstStyle/>
        <a:p>
          <a:r>
            <a:rPr lang="en-US" dirty="0">
              <a:cs typeface="Calibri Light"/>
            </a:rPr>
            <a:t>Ethernet</a:t>
          </a:r>
          <a:endParaRPr lang="en-US" dirty="0"/>
        </a:p>
      </dgm:t>
    </dgm:pt>
    <dgm:pt modelId="{AD7B52A9-D07F-430F-8DCC-66D13520F8F1}" type="parTrans" cxnId="{0837FFA5-89F9-43C9-8197-6E7A293DD8A3}">
      <dgm:prSet/>
      <dgm:spPr/>
      <dgm:t>
        <a:bodyPr/>
        <a:lstStyle/>
        <a:p>
          <a:endParaRPr lang="en-US"/>
        </a:p>
      </dgm:t>
    </dgm:pt>
    <dgm:pt modelId="{A99E1C94-FB17-4898-A5B0-93AC3D3FCDBC}" type="sibTrans" cxnId="{0837FFA5-89F9-43C9-8197-6E7A293DD8A3}">
      <dgm:prSet/>
      <dgm:spPr/>
      <dgm:t>
        <a:bodyPr/>
        <a:lstStyle/>
        <a:p>
          <a:endParaRPr lang="en-US"/>
        </a:p>
      </dgm:t>
    </dgm:pt>
    <dgm:pt modelId="{E2DE4EEE-5BBB-40CA-B157-57890CA4CC45}">
      <dgm:prSet/>
      <dgm:spPr/>
      <dgm:t>
        <a:bodyPr/>
        <a:lstStyle/>
        <a:p>
          <a:r>
            <a:rPr lang="en-US" dirty="0"/>
            <a:t>Server</a:t>
          </a:r>
        </a:p>
      </dgm:t>
    </dgm:pt>
    <dgm:pt modelId="{366A69A4-F04D-4E98-A439-FB8C5159044A}" type="parTrans" cxnId="{097C11DE-E9E3-4657-A868-FCF9525697D3}">
      <dgm:prSet/>
      <dgm:spPr/>
      <dgm:t>
        <a:bodyPr/>
        <a:lstStyle/>
        <a:p>
          <a:endParaRPr lang="en-US"/>
        </a:p>
      </dgm:t>
    </dgm:pt>
    <dgm:pt modelId="{62F1D921-3712-4643-846E-B8126E1C5357}" type="sibTrans" cxnId="{097C11DE-E9E3-4657-A868-FCF9525697D3}">
      <dgm:prSet/>
      <dgm:spPr/>
      <dgm:t>
        <a:bodyPr/>
        <a:lstStyle/>
        <a:p>
          <a:endParaRPr lang="en-US"/>
        </a:p>
      </dgm:t>
    </dgm:pt>
    <dgm:pt modelId="{77846233-08E1-43AA-8592-EA08F8D5691C}">
      <dgm:prSet/>
      <dgm:spPr/>
      <dgm:t>
        <a:bodyPr/>
        <a:lstStyle/>
        <a:p>
          <a:r>
            <a:rPr lang="en-US" dirty="0"/>
            <a:t>Python</a:t>
          </a:r>
        </a:p>
      </dgm:t>
    </dgm:pt>
    <dgm:pt modelId="{5789502E-1C1F-472C-91D9-FD463AF35E15}" type="parTrans" cxnId="{B4C8800A-3749-4416-A8D6-E124F654CEDA}">
      <dgm:prSet/>
      <dgm:spPr/>
      <dgm:t>
        <a:bodyPr/>
        <a:lstStyle/>
        <a:p>
          <a:endParaRPr lang="en-US"/>
        </a:p>
      </dgm:t>
    </dgm:pt>
    <dgm:pt modelId="{72398093-A4CA-4A0C-8579-ED401DB60781}" type="sibTrans" cxnId="{B4C8800A-3749-4416-A8D6-E124F654CEDA}">
      <dgm:prSet/>
      <dgm:spPr/>
      <dgm:t>
        <a:bodyPr/>
        <a:lstStyle/>
        <a:p>
          <a:endParaRPr lang="en-US"/>
        </a:p>
      </dgm:t>
    </dgm:pt>
    <dgm:pt modelId="{DC394C43-75E5-4DBA-8399-C8EF1948070F}">
      <dgm:prSet/>
      <dgm:spPr/>
      <dgm:t>
        <a:bodyPr/>
        <a:lstStyle/>
        <a:p>
          <a:r>
            <a:rPr lang="en-US" dirty="0"/>
            <a:t>Django</a:t>
          </a:r>
        </a:p>
      </dgm:t>
    </dgm:pt>
    <dgm:pt modelId="{98CDF3C1-51B8-4C76-A2A1-CD272CA852C9}" type="parTrans" cxnId="{D3F97F17-E818-4774-A012-7D46EDA1CCC2}">
      <dgm:prSet/>
      <dgm:spPr/>
      <dgm:t>
        <a:bodyPr/>
        <a:lstStyle/>
        <a:p>
          <a:endParaRPr lang="en-US"/>
        </a:p>
      </dgm:t>
    </dgm:pt>
    <dgm:pt modelId="{87801CAF-B45E-4031-ADB3-E8B4C4139345}" type="sibTrans" cxnId="{D3F97F17-E818-4774-A012-7D46EDA1CCC2}">
      <dgm:prSet/>
      <dgm:spPr/>
      <dgm:t>
        <a:bodyPr/>
        <a:lstStyle/>
        <a:p>
          <a:endParaRPr lang="en-US"/>
        </a:p>
      </dgm:t>
    </dgm:pt>
    <dgm:pt modelId="{1BEF3A17-944A-4AF2-93A7-C3B99835441E}">
      <dgm:prSet/>
      <dgm:spPr/>
      <dgm:t>
        <a:bodyPr/>
        <a:lstStyle/>
        <a:p>
          <a:r>
            <a:rPr lang="en-US" dirty="0"/>
            <a:t>Server-to-Light</a:t>
          </a:r>
        </a:p>
      </dgm:t>
    </dgm:pt>
    <dgm:pt modelId="{089FA4E2-87F4-4545-9BE9-87F7834FF1FB}" type="parTrans" cxnId="{6516D122-CA1C-4B97-843F-EC44BEC50ED3}">
      <dgm:prSet/>
      <dgm:spPr/>
      <dgm:t>
        <a:bodyPr/>
        <a:lstStyle/>
        <a:p>
          <a:endParaRPr lang="en-US"/>
        </a:p>
      </dgm:t>
    </dgm:pt>
    <dgm:pt modelId="{6EF2059A-0728-4591-A578-34F182F5386D}" type="sibTrans" cxnId="{6516D122-CA1C-4B97-843F-EC44BEC50ED3}">
      <dgm:prSet/>
      <dgm:spPr/>
      <dgm:t>
        <a:bodyPr/>
        <a:lstStyle/>
        <a:p>
          <a:endParaRPr lang="en-US"/>
        </a:p>
      </dgm:t>
    </dgm:pt>
    <dgm:pt modelId="{B326C8C0-127E-421C-9C8C-B26D028DE7FF}">
      <dgm:prSet/>
      <dgm:spPr/>
      <dgm:t>
        <a:bodyPr/>
        <a:lstStyle/>
        <a:p>
          <a:r>
            <a:rPr lang="en-US" dirty="0"/>
            <a:t>Arduino</a:t>
          </a:r>
        </a:p>
      </dgm:t>
    </dgm:pt>
    <dgm:pt modelId="{834E7FB6-BD1F-4063-91DF-444FEAA31CCB}" type="parTrans" cxnId="{FBFFBF03-0763-4044-9F1F-84849EE5D3EA}">
      <dgm:prSet/>
      <dgm:spPr/>
      <dgm:t>
        <a:bodyPr/>
        <a:lstStyle/>
        <a:p>
          <a:endParaRPr lang="en-US"/>
        </a:p>
      </dgm:t>
    </dgm:pt>
    <dgm:pt modelId="{485FA39A-90F9-4813-8EA0-2252442D68C7}" type="sibTrans" cxnId="{FBFFBF03-0763-4044-9F1F-84849EE5D3EA}">
      <dgm:prSet/>
      <dgm:spPr/>
      <dgm:t>
        <a:bodyPr/>
        <a:lstStyle/>
        <a:p>
          <a:endParaRPr lang="en-US"/>
        </a:p>
      </dgm:t>
    </dgm:pt>
    <dgm:pt modelId="{C26366B0-6622-438C-85F1-59896D1B991C}">
      <dgm:prSet/>
      <dgm:spPr/>
      <dgm:t>
        <a:bodyPr/>
        <a:lstStyle/>
        <a:p>
          <a:r>
            <a:rPr lang="en-US" dirty="0"/>
            <a:t>Raspberry Pi</a:t>
          </a:r>
        </a:p>
      </dgm:t>
    </dgm:pt>
    <dgm:pt modelId="{DDEE6F03-0CD6-4D62-BD99-EDBFA1AF79F2}" type="parTrans" cxnId="{02C8F8E5-7221-4EC5-8D4B-D3E8E9252963}">
      <dgm:prSet/>
      <dgm:spPr/>
      <dgm:t>
        <a:bodyPr/>
        <a:lstStyle/>
        <a:p>
          <a:endParaRPr lang="en-US"/>
        </a:p>
      </dgm:t>
    </dgm:pt>
    <dgm:pt modelId="{1ABF6894-E2D5-444F-8D6B-E0A26204D227}" type="sibTrans" cxnId="{02C8F8E5-7221-4EC5-8D4B-D3E8E9252963}">
      <dgm:prSet/>
      <dgm:spPr/>
      <dgm:t>
        <a:bodyPr/>
        <a:lstStyle/>
        <a:p>
          <a:endParaRPr lang="en-US"/>
        </a:p>
      </dgm:t>
    </dgm:pt>
    <dgm:pt modelId="{5233767B-39CE-4D11-8745-7FBAEFA33DD2}">
      <dgm:prSet/>
      <dgm:spPr/>
      <dgm:t>
        <a:bodyPr/>
        <a:lstStyle/>
        <a:p>
          <a:r>
            <a:rPr lang="en-US" dirty="0" err="1"/>
            <a:t>Wifi</a:t>
          </a:r>
          <a:r>
            <a:rPr lang="en-US" dirty="0"/>
            <a:t>/Ethernet</a:t>
          </a:r>
        </a:p>
      </dgm:t>
    </dgm:pt>
    <dgm:pt modelId="{090D36FA-CDBE-4808-A031-EF412DF8803C}" type="parTrans" cxnId="{4851862E-FAFA-4169-B3D3-6E7CC874C1F7}">
      <dgm:prSet/>
      <dgm:spPr/>
      <dgm:t>
        <a:bodyPr/>
        <a:lstStyle/>
        <a:p>
          <a:endParaRPr lang="en-US"/>
        </a:p>
      </dgm:t>
    </dgm:pt>
    <dgm:pt modelId="{CB774E1E-77A8-4943-B110-E07C3D725D61}" type="sibTrans" cxnId="{4851862E-FAFA-4169-B3D3-6E7CC874C1F7}">
      <dgm:prSet/>
      <dgm:spPr/>
      <dgm:t>
        <a:bodyPr/>
        <a:lstStyle/>
        <a:p>
          <a:endParaRPr lang="en-US"/>
        </a:p>
      </dgm:t>
    </dgm:pt>
    <dgm:pt modelId="{94091605-4958-4611-A26F-98E06A253DE8}">
      <dgm:prSet/>
      <dgm:spPr/>
      <dgm:t>
        <a:bodyPr/>
        <a:lstStyle/>
        <a:p>
          <a:r>
            <a:rPr lang="en-US" dirty="0"/>
            <a:t>RF</a:t>
          </a:r>
        </a:p>
      </dgm:t>
    </dgm:pt>
    <dgm:pt modelId="{1BF66DFB-8206-4593-AECB-441ECFD744C5}" type="parTrans" cxnId="{224DB49B-AF79-444D-BBD7-034B42BF1D15}">
      <dgm:prSet/>
      <dgm:spPr/>
      <dgm:t>
        <a:bodyPr/>
        <a:lstStyle/>
        <a:p>
          <a:endParaRPr lang="en-US"/>
        </a:p>
      </dgm:t>
    </dgm:pt>
    <dgm:pt modelId="{D5281974-1DA9-423C-9851-97FFD23D3A3D}" type="sibTrans" cxnId="{224DB49B-AF79-444D-BBD7-034B42BF1D15}">
      <dgm:prSet/>
      <dgm:spPr/>
      <dgm:t>
        <a:bodyPr/>
        <a:lstStyle/>
        <a:p>
          <a:endParaRPr lang="en-US"/>
        </a:p>
      </dgm:t>
    </dgm:pt>
    <dgm:pt modelId="{400920CF-19F0-4F2A-8BBD-F8911E22D9C5}">
      <dgm:prSet/>
      <dgm:spPr/>
      <dgm:t>
        <a:bodyPr/>
        <a:lstStyle/>
        <a:p>
          <a:r>
            <a:rPr lang="en-US" dirty="0"/>
            <a:t>Zigbee</a:t>
          </a:r>
        </a:p>
      </dgm:t>
    </dgm:pt>
    <dgm:pt modelId="{DD33CF9E-A6EA-49BE-A0E6-4BCA643F3742}" type="parTrans" cxnId="{4FF369D2-03AA-45C9-A70F-A1D4ECA94BA5}">
      <dgm:prSet/>
      <dgm:spPr/>
      <dgm:t>
        <a:bodyPr/>
        <a:lstStyle/>
        <a:p>
          <a:endParaRPr lang="en-US"/>
        </a:p>
      </dgm:t>
    </dgm:pt>
    <dgm:pt modelId="{01FBEC5A-C228-4DBA-9CC0-BF84EBFD948E}" type="sibTrans" cxnId="{4FF369D2-03AA-45C9-A70F-A1D4ECA94BA5}">
      <dgm:prSet/>
      <dgm:spPr/>
      <dgm:t>
        <a:bodyPr/>
        <a:lstStyle/>
        <a:p>
          <a:endParaRPr lang="en-US"/>
        </a:p>
      </dgm:t>
    </dgm:pt>
    <dgm:pt modelId="{D01B2F2B-7593-4916-9217-3565E8015582}">
      <dgm:prSet/>
      <dgm:spPr/>
      <dgm:t>
        <a:bodyPr/>
        <a:lstStyle/>
        <a:p>
          <a:r>
            <a:rPr lang="en-US" dirty="0" err="1">
              <a:cs typeface="Calibri Light"/>
            </a:rPr>
            <a:t>Ultiboard</a:t>
          </a:r>
          <a:endParaRPr lang="en-US" dirty="0">
            <a:cs typeface="Calibri Light"/>
          </a:endParaRPr>
        </a:p>
      </dgm:t>
    </dgm:pt>
    <dgm:pt modelId="{6FD2B3E9-7BCA-4C5D-AC5C-B3DFC92DF317}" type="parTrans" cxnId="{A87B08A2-4B0A-4E30-9C59-03F0DB4E3376}">
      <dgm:prSet/>
      <dgm:spPr/>
    </dgm:pt>
    <dgm:pt modelId="{54046489-9720-4664-A5C2-C9773AE5C21B}" type="sibTrans" cxnId="{A87B08A2-4B0A-4E30-9C59-03F0DB4E3376}">
      <dgm:prSet/>
      <dgm:spPr/>
    </dgm:pt>
    <dgm:pt modelId="{4C1ABD12-51D5-430A-8461-77A9F05A0130}">
      <dgm:prSet/>
      <dgm:spPr/>
      <dgm:t>
        <a:bodyPr/>
        <a:lstStyle/>
        <a:p>
          <a:r>
            <a:rPr lang="en-US" dirty="0">
              <a:cs typeface="Calibri Light"/>
            </a:rPr>
            <a:t>Multi-Sim</a:t>
          </a:r>
        </a:p>
      </dgm:t>
    </dgm:pt>
    <dgm:pt modelId="{EF556DA1-4AD3-4FAB-9A0E-A80BDC9801AE}" type="parTrans" cxnId="{ED36CC5C-58B0-42DA-9CC8-8500D7C96FDA}">
      <dgm:prSet/>
      <dgm:spPr/>
    </dgm:pt>
    <dgm:pt modelId="{7F21A49D-5335-4646-BA43-88C3DAFD6B0F}" type="sibTrans" cxnId="{ED36CC5C-58B0-42DA-9CC8-8500D7C96FDA}">
      <dgm:prSet/>
      <dgm:spPr/>
    </dgm:pt>
    <dgm:pt modelId="{A5F85568-920C-45D9-993A-8829EB6A49E9}">
      <dgm:prSet/>
      <dgm:spPr/>
      <dgm:t>
        <a:bodyPr/>
        <a:lstStyle/>
        <a:p>
          <a:r>
            <a:rPr lang="en-US" dirty="0">
              <a:cs typeface="Calibri Light" panose="020F0302020204030204"/>
            </a:rPr>
            <a:t>Apache webserver</a:t>
          </a:r>
        </a:p>
      </dgm:t>
    </dgm:pt>
    <dgm:pt modelId="{C64A997E-98AB-4DC6-9B06-6BF623F5686A}" type="parTrans" cxnId="{4B63D8D7-80D0-4663-A58B-7E43A1AD7B9F}">
      <dgm:prSet/>
      <dgm:spPr/>
    </dgm:pt>
    <dgm:pt modelId="{D359A22C-A953-40BB-AD82-F794C4CCFF3F}" type="sibTrans" cxnId="{4B63D8D7-80D0-4663-A58B-7E43A1AD7B9F}">
      <dgm:prSet/>
      <dgm:spPr/>
    </dgm:pt>
    <dgm:pt modelId="{15688484-1650-410E-B062-B148E219A277}">
      <dgm:prSet/>
      <dgm:spPr/>
      <dgm:t>
        <a:bodyPr/>
        <a:lstStyle/>
        <a:p>
          <a:r>
            <a:rPr lang="en-US" dirty="0">
              <a:cs typeface="Calibri Light" panose="020F0302020204030204"/>
            </a:rPr>
            <a:t>MySQL</a:t>
          </a:r>
        </a:p>
      </dgm:t>
    </dgm:pt>
    <dgm:pt modelId="{22741BE0-3ED4-4AC4-8A4E-7C2FA897A114}" type="parTrans" cxnId="{5FF743A4-A796-460D-A253-717609DEA946}">
      <dgm:prSet/>
      <dgm:spPr/>
    </dgm:pt>
    <dgm:pt modelId="{6516CED8-356A-4C36-AB7E-DA9876AA661F}" type="sibTrans" cxnId="{5FF743A4-A796-460D-A253-717609DEA946}">
      <dgm:prSet/>
      <dgm:spPr/>
    </dgm:pt>
    <dgm:pt modelId="{8F580B36-880D-4004-A4F9-1567AF9F3C0A}">
      <dgm:prSet/>
      <dgm:spPr/>
      <dgm:t>
        <a:bodyPr/>
        <a:lstStyle/>
        <a:p>
          <a:r>
            <a:rPr lang="en-US" dirty="0">
              <a:cs typeface="Calibri Light"/>
            </a:rPr>
            <a:t>XCTU</a:t>
          </a:r>
        </a:p>
      </dgm:t>
    </dgm:pt>
    <dgm:pt modelId="{CCD59920-3001-4389-B4EF-A039B5A14F83}" type="parTrans" cxnId="{4AB4B655-72F8-48C9-B08C-CDBEA3573C68}">
      <dgm:prSet/>
      <dgm:spPr/>
    </dgm:pt>
    <dgm:pt modelId="{DB2BF3F4-9F84-4809-A047-E0306797D7B5}" type="sibTrans" cxnId="{4AB4B655-72F8-48C9-B08C-CDBEA3573C68}">
      <dgm:prSet/>
      <dgm:spPr/>
    </dgm:pt>
    <dgm:pt modelId="{70E28BC4-4EB3-4E5A-9D90-95D864AB9599}">
      <dgm:prSet/>
      <dgm:spPr/>
      <dgm:t>
        <a:bodyPr/>
        <a:lstStyle/>
        <a:p>
          <a:r>
            <a:rPr lang="en-US" dirty="0">
              <a:cs typeface="Calibri Light"/>
            </a:rPr>
            <a:t>Multi-Sim</a:t>
          </a:r>
        </a:p>
      </dgm:t>
    </dgm:pt>
    <dgm:pt modelId="{0D96C93E-D252-41C0-A2C1-689F26D9DB15}" type="parTrans" cxnId="{81D9A6DA-5C88-4149-99D2-FE688D304076}">
      <dgm:prSet/>
      <dgm:spPr/>
    </dgm:pt>
    <dgm:pt modelId="{CCEAB939-D627-4668-9EE3-1F8BAD9F60F5}" type="sibTrans" cxnId="{81D9A6DA-5C88-4149-99D2-FE688D304076}">
      <dgm:prSet/>
      <dgm:spPr/>
    </dgm:pt>
    <dgm:pt modelId="{357014CB-9639-4148-83AE-BA95C2D9714D}">
      <dgm:prSet/>
      <dgm:spPr/>
      <dgm:t>
        <a:bodyPr/>
        <a:lstStyle/>
        <a:p>
          <a:r>
            <a:rPr lang="en-US" dirty="0" err="1">
              <a:cs typeface="Calibri Light"/>
            </a:rPr>
            <a:t>Ultiboard</a:t>
          </a:r>
        </a:p>
      </dgm:t>
    </dgm:pt>
    <dgm:pt modelId="{C627027F-9A9E-4B97-8E5C-BA37CC0489F2}" type="parTrans" cxnId="{598C8D0C-0458-4196-B017-DFE518DD076E}">
      <dgm:prSet/>
      <dgm:spPr/>
    </dgm:pt>
    <dgm:pt modelId="{1A60AB58-237D-4C20-8C9D-5170A5590949}" type="sibTrans" cxnId="{598C8D0C-0458-4196-B017-DFE518DD076E}">
      <dgm:prSet/>
      <dgm:spPr/>
    </dgm:pt>
    <dgm:pt modelId="{EB9A4D00-6E19-4E10-AE2C-5562B4F29ACD}" type="pres">
      <dgm:prSet presAssocID="{B268C8E1-5650-4354-AC0E-051CE6E042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6CF602-D5FF-4401-8488-899301CF064E}" type="pres">
      <dgm:prSet presAssocID="{A3D726E8-DF51-48FA-BD7F-873751409693}" presName="composite" presStyleCnt="0"/>
      <dgm:spPr/>
    </dgm:pt>
    <dgm:pt modelId="{15B7FD46-DA90-4C95-AB6A-4FFBF6452E55}" type="pres">
      <dgm:prSet presAssocID="{A3D726E8-DF51-48FA-BD7F-873751409693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CC0CF8A-0BD6-4B03-B286-FDB9C3ED8AEB}" type="pres">
      <dgm:prSet presAssocID="{A3D726E8-DF51-48FA-BD7F-873751409693}" presName="desTx" presStyleLbl="alignAccFollowNode1" presStyleIdx="0" presStyleCnt="3">
        <dgm:presLayoutVars/>
      </dgm:prSet>
      <dgm:spPr/>
      <dgm:t>
        <a:bodyPr/>
        <a:lstStyle/>
        <a:p>
          <a:endParaRPr lang="en-US"/>
        </a:p>
      </dgm:t>
    </dgm:pt>
    <dgm:pt modelId="{000BA11D-79DF-49AD-ADE1-852B4DAD982D}" type="pres">
      <dgm:prSet presAssocID="{601005DD-48C0-417F-9C16-6E3290ADA29E}" presName="space" presStyleCnt="0"/>
      <dgm:spPr/>
    </dgm:pt>
    <dgm:pt modelId="{E4E268BE-BBEF-430F-8B8F-A92DC2B35094}" type="pres">
      <dgm:prSet presAssocID="{E2DE4EEE-5BBB-40CA-B157-57890CA4CC45}" presName="composite" presStyleCnt="0"/>
      <dgm:spPr/>
    </dgm:pt>
    <dgm:pt modelId="{85F1C7A8-C1B3-4C36-89B0-56EF89CBA569}" type="pres">
      <dgm:prSet presAssocID="{E2DE4EEE-5BBB-40CA-B157-57890CA4CC45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3A4831-926A-4C89-AE27-1C8E620D2273}" type="pres">
      <dgm:prSet presAssocID="{E2DE4EEE-5BBB-40CA-B157-57890CA4CC45}" presName="desTx" presStyleLbl="alignAccFollowNode1" presStyleIdx="1" presStyleCnt="3">
        <dgm:presLayoutVars/>
      </dgm:prSet>
      <dgm:spPr/>
      <dgm:t>
        <a:bodyPr/>
        <a:lstStyle/>
        <a:p>
          <a:endParaRPr lang="en-US"/>
        </a:p>
      </dgm:t>
    </dgm:pt>
    <dgm:pt modelId="{14B9926D-B440-498A-AD03-4D209D498281}" type="pres">
      <dgm:prSet presAssocID="{62F1D921-3712-4643-846E-B8126E1C5357}" presName="space" presStyleCnt="0"/>
      <dgm:spPr/>
    </dgm:pt>
    <dgm:pt modelId="{A66E6F5C-C985-4889-8A39-734B281D158B}" type="pres">
      <dgm:prSet presAssocID="{1BEF3A17-944A-4AF2-93A7-C3B99835441E}" presName="composite" presStyleCnt="0"/>
      <dgm:spPr/>
    </dgm:pt>
    <dgm:pt modelId="{83CAE1CD-7B04-4EC0-A282-C37B3434CF13}" type="pres">
      <dgm:prSet presAssocID="{1BEF3A17-944A-4AF2-93A7-C3B99835441E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C4BB5EC-987D-48E1-B9AC-89FD5A914609}" type="pres">
      <dgm:prSet presAssocID="{1BEF3A17-944A-4AF2-93A7-C3B99835441E}" presName="desTx" presStyleLbl="alignAccFollowNode1" presStyleIdx="2" presStyleCnt="3">
        <dgm:presLayoutVars/>
      </dgm:prSet>
      <dgm:spPr/>
      <dgm:t>
        <a:bodyPr/>
        <a:lstStyle/>
        <a:p>
          <a:endParaRPr lang="en-US"/>
        </a:p>
      </dgm:t>
    </dgm:pt>
  </dgm:ptLst>
  <dgm:cxnLst>
    <dgm:cxn modelId="{097C11DE-E9E3-4657-A868-FCF9525697D3}" srcId="{B268C8E1-5650-4354-AC0E-051CE6E0428A}" destId="{E2DE4EEE-5BBB-40CA-B157-57890CA4CC45}" srcOrd="1" destOrd="0" parTransId="{366A69A4-F04D-4E98-A439-FB8C5159044A}" sibTransId="{62F1D921-3712-4643-846E-B8126E1C5357}"/>
    <dgm:cxn modelId="{C8C9E3BE-F5FB-4E95-9A59-F361F58EFB15}" type="presOf" srcId="{B326C8C0-127E-421C-9C8C-B26D028DE7FF}" destId="{FC4BB5EC-987D-48E1-B9AC-89FD5A914609}" srcOrd="0" destOrd="0" presId="urn:microsoft.com/office/officeart/2016/7/layout/HorizontalActionList"/>
    <dgm:cxn modelId="{4851862E-FAFA-4169-B3D3-6E7CC874C1F7}" srcId="{1BEF3A17-944A-4AF2-93A7-C3B99835441E}" destId="{5233767B-39CE-4D11-8745-7FBAEFA33DD2}" srcOrd="2" destOrd="0" parTransId="{090D36FA-CDBE-4808-A031-EF412DF8803C}" sibTransId="{CB774E1E-77A8-4943-B110-E07C3D725D61}"/>
    <dgm:cxn modelId="{D3F97F17-E818-4774-A012-7D46EDA1CCC2}" srcId="{E2DE4EEE-5BBB-40CA-B157-57890CA4CC45}" destId="{DC394C43-75E5-4DBA-8399-C8EF1948070F}" srcOrd="1" destOrd="0" parTransId="{98CDF3C1-51B8-4C76-A2A1-CD272CA852C9}" sibTransId="{87801CAF-B45E-4031-ADB3-E8B4C4139345}"/>
    <dgm:cxn modelId="{B063D745-EB25-479C-A7C5-E82AFDE5F015}" type="presOf" srcId="{C26366B0-6622-438C-85F1-59896D1B991C}" destId="{FC4BB5EC-987D-48E1-B9AC-89FD5A914609}" srcOrd="0" destOrd="1" presId="urn:microsoft.com/office/officeart/2016/7/layout/HorizontalActionList"/>
    <dgm:cxn modelId="{B4C8800A-3749-4416-A8D6-E124F654CEDA}" srcId="{E2DE4EEE-5BBB-40CA-B157-57890CA4CC45}" destId="{77846233-08E1-43AA-8592-EA08F8D5691C}" srcOrd="0" destOrd="0" parTransId="{5789502E-1C1F-472C-91D9-FD463AF35E15}" sibTransId="{72398093-A4CA-4A0C-8579-ED401DB60781}"/>
    <dgm:cxn modelId="{81D9A6DA-5C88-4149-99D2-FE688D304076}" srcId="{A3D726E8-DF51-48FA-BD7F-873751409693}" destId="{70E28BC4-4EB3-4E5A-9D90-95D864AB9599}" srcOrd="2" destOrd="0" parTransId="{0D96C93E-D252-41C0-A2C1-689F26D9DB15}" sibTransId="{CCEAB939-D627-4668-9EE3-1F8BAD9F60F5}"/>
    <dgm:cxn modelId="{598C8D0C-0458-4196-B017-DFE518DD076E}" srcId="{1BEF3A17-944A-4AF2-93A7-C3B99835441E}" destId="{357014CB-9639-4148-83AE-BA95C2D9714D}" srcOrd="6" destOrd="0" parTransId="{C627027F-9A9E-4B97-8E5C-BA37CC0489F2}" sibTransId="{1A60AB58-237D-4C20-8C9D-5170A5590949}"/>
    <dgm:cxn modelId="{224DB49B-AF79-444D-BBD7-034B42BF1D15}" srcId="{1BEF3A17-944A-4AF2-93A7-C3B99835441E}" destId="{94091605-4958-4611-A26F-98E06A253DE8}" srcOrd="3" destOrd="0" parTransId="{1BF66DFB-8206-4593-AECB-441ECFD744C5}" sibTransId="{D5281974-1DA9-423C-9851-97FFD23D3A3D}"/>
    <dgm:cxn modelId="{AF267656-A007-49BE-A84F-86A70C4F4B47}" type="presOf" srcId="{A3D726E8-DF51-48FA-BD7F-873751409693}" destId="{15B7FD46-DA90-4C95-AB6A-4FFBF6452E55}" srcOrd="0" destOrd="0" presId="urn:microsoft.com/office/officeart/2016/7/layout/HorizontalActionList"/>
    <dgm:cxn modelId="{4B63D8D7-80D0-4663-A58B-7E43A1AD7B9F}" srcId="{E2DE4EEE-5BBB-40CA-B157-57890CA4CC45}" destId="{A5F85568-920C-45D9-993A-8829EB6A49E9}" srcOrd="2" destOrd="0" parTransId="{C64A997E-98AB-4DC6-9B06-6BF623F5686A}" sibTransId="{D359A22C-A953-40BB-AD82-F794C4CCFF3F}"/>
    <dgm:cxn modelId="{EA0562B7-4CAB-4D75-918D-5DE74456A53D}" type="presOf" srcId="{5233767B-39CE-4D11-8745-7FBAEFA33DD2}" destId="{FC4BB5EC-987D-48E1-B9AC-89FD5A914609}" srcOrd="0" destOrd="2" presId="urn:microsoft.com/office/officeart/2016/7/layout/HorizontalActionList"/>
    <dgm:cxn modelId="{62D3A069-D7AC-414B-A1DC-542D26F01A27}" type="presOf" srcId="{77846233-08E1-43AA-8592-EA08F8D5691C}" destId="{003A4831-926A-4C89-AE27-1C8E620D2273}" srcOrd="0" destOrd="0" presId="urn:microsoft.com/office/officeart/2016/7/layout/HorizontalActionList"/>
    <dgm:cxn modelId="{4FF369D2-03AA-45C9-A70F-A1D4ECA94BA5}" srcId="{1BEF3A17-944A-4AF2-93A7-C3B99835441E}" destId="{400920CF-19F0-4F2A-8BBD-F8911E22D9C5}" srcOrd="4" destOrd="0" parTransId="{DD33CF9E-A6EA-49BE-A0E6-4BCA643F3742}" sibTransId="{01FBEC5A-C228-4DBA-9CC0-BF84EBFD948E}"/>
    <dgm:cxn modelId="{5C8D80C1-EF8F-4B0C-9754-2E66C675A568}" type="presOf" srcId="{4C1ABD12-51D5-430A-8461-77A9F05A0130}" destId="{FC4BB5EC-987D-48E1-B9AC-89FD5A914609}" srcOrd="0" destOrd="5" presId="urn:microsoft.com/office/officeart/2016/7/layout/HorizontalActionList"/>
    <dgm:cxn modelId="{F232C62E-3E63-4796-A04B-5FE3183AE53E}" type="presOf" srcId="{1BEF3A17-944A-4AF2-93A7-C3B99835441E}" destId="{83CAE1CD-7B04-4EC0-A282-C37B3434CF13}" srcOrd="0" destOrd="0" presId="urn:microsoft.com/office/officeart/2016/7/layout/HorizontalActionList"/>
    <dgm:cxn modelId="{4AB4B655-72F8-48C9-B08C-CDBEA3573C68}" srcId="{1BEF3A17-944A-4AF2-93A7-C3B99835441E}" destId="{8F580B36-880D-4004-A4F9-1567AF9F3C0A}" srcOrd="7" destOrd="0" parTransId="{CCD59920-3001-4389-B4EF-A039B5A14F83}" sibTransId="{DB2BF3F4-9F84-4809-A047-E0306797D7B5}"/>
    <dgm:cxn modelId="{C74FE423-E6D4-484A-A6A5-B539BA295A6E}" srcId="{B268C8E1-5650-4354-AC0E-051CE6E0428A}" destId="{A3D726E8-DF51-48FA-BD7F-873751409693}" srcOrd="0" destOrd="0" parTransId="{66E13361-1057-4578-9B6C-50F4A8C10B46}" sibTransId="{601005DD-48C0-417F-9C16-6E3290ADA29E}"/>
    <dgm:cxn modelId="{6516D122-CA1C-4B97-843F-EC44BEC50ED3}" srcId="{B268C8E1-5650-4354-AC0E-051CE6E0428A}" destId="{1BEF3A17-944A-4AF2-93A7-C3B99835441E}" srcOrd="2" destOrd="0" parTransId="{089FA4E2-87F4-4545-9BE9-87F7834FF1FB}" sibTransId="{6EF2059A-0728-4591-A578-34F182F5386D}"/>
    <dgm:cxn modelId="{02C8F8E5-7221-4EC5-8D4B-D3E8E9252963}" srcId="{1BEF3A17-944A-4AF2-93A7-C3B99835441E}" destId="{C26366B0-6622-438C-85F1-59896D1B991C}" srcOrd="1" destOrd="0" parTransId="{DDEE6F03-0CD6-4D62-BD99-EDBFA1AF79F2}" sibTransId="{1ABF6894-E2D5-444F-8D6B-E0A26204D227}"/>
    <dgm:cxn modelId="{EA83E509-EEC0-4578-B92D-D19E4FCB297C}" srcId="{A3D726E8-DF51-48FA-BD7F-873751409693}" destId="{3931EAB4-0569-42FE-9F9B-D23929555615}" srcOrd="0" destOrd="0" parTransId="{A5554446-8423-41F4-94A1-BC00C9703F19}" sibTransId="{45A4A40A-8FB5-4434-BBF6-A3D611EBB8C7}"/>
    <dgm:cxn modelId="{47E6B00F-9740-44D4-8E7E-040CC4627212}" type="presOf" srcId="{8F580B36-880D-4004-A4F9-1567AF9F3C0A}" destId="{FC4BB5EC-987D-48E1-B9AC-89FD5A914609}" srcOrd="0" destOrd="7" presId="urn:microsoft.com/office/officeart/2016/7/layout/HorizontalActionList"/>
    <dgm:cxn modelId="{A0CDE991-AE0E-4015-BB79-CD7DEBCCFF09}" type="presOf" srcId="{D01B2F2B-7593-4916-9217-3565E8015582}" destId="{ECC0CF8A-0BD6-4B03-B286-FDB9C3ED8AEB}" srcOrd="0" destOrd="3" presId="urn:microsoft.com/office/officeart/2016/7/layout/HorizontalActionList"/>
    <dgm:cxn modelId="{35834ACC-AECE-4A1E-8CB3-77641861781A}" type="presOf" srcId="{DC394C43-75E5-4DBA-8399-C8EF1948070F}" destId="{003A4831-926A-4C89-AE27-1C8E620D2273}" srcOrd="0" destOrd="1" presId="urn:microsoft.com/office/officeart/2016/7/layout/HorizontalActionList"/>
    <dgm:cxn modelId="{FBFFBF03-0763-4044-9F1F-84849EE5D3EA}" srcId="{1BEF3A17-944A-4AF2-93A7-C3B99835441E}" destId="{B326C8C0-127E-421C-9C8C-B26D028DE7FF}" srcOrd="0" destOrd="0" parTransId="{834E7FB6-BD1F-4063-91DF-444FEAA31CCB}" sibTransId="{485FA39A-90F9-4813-8EA0-2252442D68C7}"/>
    <dgm:cxn modelId="{EF130C57-3C70-41AE-B76A-F7538CA90654}" type="presOf" srcId="{15688484-1650-410E-B062-B148E219A277}" destId="{003A4831-926A-4C89-AE27-1C8E620D2273}" srcOrd="0" destOrd="3" presId="urn:microsoft.com/office/officeart/2016/7/layout/HorizontalActionList"/>
    <dgm:cxn modelId="{B6804E58-36EA-4911-B041-2187B32D300D}" type="presOf" srcId="{3931EAB4-0569-42FE-9F9B-D23929555615}" destId="{ECC0CF8A-0BD6-4B03-B286-FDB9C3ED8AEB}" srcOrd="0" destOrd="0" presId="urn:microsoft.com/office/officeart/2016/7/layout/HorizontalActionList"/>
    <dgm:cxn modelId="{A87B08A2-4B0A-4E30-9C59-03F0DB4E3376}" srcId="{A3D726E8-DF51-48FA-BD7F-873751409693}" destId="{D01B2F2B-7593-4916-9217-3565E8015582}" srcOrd="3" destOrd="0" parTransId="{6FD2B3E9-7BCA-4C5D-AC5C-B3DFC92DF317}" sibTransId="{54046489-9720-4664-A5C2-C9773AE5C21B}"/>
    <dgm:cxn modelId="{0837FFA5-89F9-43C9-8197-6E7A293DD8A3}" srcId="{A3D726E8-DF51-48FA-BD7F-873751409693}" destId="{F10504C7-CE38-44D8-B38F-3BAC276C31E3}" srcOrd="1" destOrd="0" parTransId="{AD7B52A9-D07F-430F-8DCC-66D13520F8F1}" sibTransId="{A99E1C94-FB17-4898-A5B0-93AC3D3FCDBC}"/>
    <dgm:cxn modelId="{168F8169-F6C3-491F-98D0-5573D1EB7ECB}" type="presOf" srcId="{357014CB-9639-4148-83AE-BA95C2D9714D}" destId="{FC4BB5EC-987D-48E1-B9AC-89FD5A914609}" srcOrd="0" destOrd="6" presId="urn:microsoft.com/office/officeart/2016/7/layout/HorizontalActionList"/>
    <dgm:cxn modelId="{47E9BA9B-BC15-4AF9-802B-AE2AFB4C97E4}" type="presOf" srcId="{F10504C7-CE38-44D8-B38F-3BAC276C31E3}" destId="{ECC0CF8A-0BD6-4B03-B286-FDB9C3ED8AEB}" srcOrd="0" destOrd="1" presId="urn:microsoft.com/office/officeart/2016/7/layout/HorizontalActionList"/>
    <dgm:cxn modelId="{A7774F1D-7487-4FB2-9335-7A977A219D5F}" type="presOf" srcId="{A5F85568-920C-45D9-993A-8829EB6A49E9}" destId="{003A4831-926A-4C89-AE27-1C8E620D2273}" srcOrd="0" destOrd="2" presId="urn:microsoft.com/office/officeart/2016/7/layout/HorizontalActionList"/>
    <dgm:cxn modelId="{ED36CC5C-58B0-42DA-9CC8-8500D7C96FDA}" srcId="{1BEF3A17-944A-4AF2-93A7-C3B99835441E}" destId="{4C1ABD12-51D5-430A-8461-77A9F05A0130}" srcOrd="5" destOrd="0" parTransId="{EF556DA1-4AD3-4FAB-9A0E-A80BDC9801AE}" sibTransId="{7F21A49D-5335-4646-BA43-88C3DAFD6B0F}"/>
    <dgm:cxn modelId="{FE7D52EB-B952-48B5-A611-70EBB4116F75}" type="presOf" srcId="{B268C8E1-5650-4354-AC0E-051CE6E0428A}" destId="{EB9A4D00-6E19-4E10-AE2C-5562B4F29ACD}" srcOrd="0" destOrd="0" presId="urn:microsoft.com/office/officeart/2016/7/layout/HorizontalActionList"/>
    <dgm:cxn modelId="{7268FBA1-3B09-49CB-85C8-40687C57CF4F}" type="presOf" srcId="{70E28BC4-4EB3-4E5A-9D90-95D864AB9599}" destId="{ECC0CF8A-0BD6-4B03-B286-FDB9C3ED8AEB}" srcOrd="0" destOrd="2" presId="urn:microsoft.com/office/officeart/2016/7/layout/HorizontalActionList"/>
    <dgm:cxn modelId="{FB70474F-E4AE-4F01-972D-B074E55587DE}" type="presOf" srcId="{400920CF-19F0-4F2A-8BBD-F8911E22D9C5}" destId="{FC4BB5EC-987D-48E1-B9AC-89FD5A914609}" srcOrd="0" destOrd="4" presId="urn:microsoft.com/office/officeart/2016/7/layout/HorizontalActionList"/>
    <dgm:cxn modelId="{5FF743A4-A796-460D-A253-717609DEA946}" srcId="{E2DE4EEE-5BBB-40CA-B157-57890CA4CC45}" destId="{15688484-1650-410E-B062-B148E219A277}" srcOrd="3" destOrd="0" parTransId="{22741BE0-3ED4-4AC4-8A4E-7C2FA897A114}" sibTransId="{6516CED8-356A-4C36-AB7E-DA9876AA661F}"/>
    <dgm:cxn modelId="{A5F5376C-8EB5-4841-9664-305AF47F97E0}" type="presOf" srcId="{E2DE4EEE-5BBB-40CA-B157-57890CA4CC45}" destId="{85F1C7A8-C1B3-4C36-89B0-56EF89CBA569}" srcOrd="0" destOrd="0" presId="urn:microsoft.com/office/officeart/2016/7/layout/HorizontalActionList"/>
    <dgm:cxn modelId="{3B92C3FA-E400-4F17-A399-4E1CB8862F8C}" type="presOf" srcId="{94091605-4958-4611-A26F-98E06A253DE8}" destId="{FC4BB5EC-987D-48E1-B9AC-89FD5A914609}" srcOrd="0" destOrd="3" presId="urn:microsoft.com/office/officeart/2016/7/layout/HorizontalActionList"/>
    <dgm:cxn modelId="{3A0A6E0F-7A73-4A04-AE00-4D3CC33B650C}" type="presParOf" srcId="{EB9A4D00-6E19-4E10-AE2C-5562B4F29ACD}" destId="{1D6CF602-D5FF-4401-8488-899301CF064E}" srcOrd="0" destOrd="0" presId="urn:microsoft.com/office/officeart/2016/7/layout/HorizontalActionList"/>
    <dgm:cxn modelId="{E591B8EC-8DF0-40B1-84C6-8FA2F0A1004C}" type="presParOf" srcId="{1D6CF602-D5FF-4401-8488-899301CF064E}" destId="{15B7FD46-DA90-4C95-AB6A-4FFBF6452E55}" srcOrd="0" destOrd="0" presId="urn:microsoft.com/office/officeart/2016/7/layout/HorizontalActionList"/>
    <dgm:cxn modelId="{53E7461A-FB71-4ECB-9FAF-9FAA708A7784}" type="presParOf" srcId="{1D6CF602-D5FF-4401-8488-899301CF064E}" destId="{ECC0CF8A-0BD6-4B03-B286-FDB9C3ED8AEB}" srcOrd="1" destOrd="0" presId="urn:microsoft.com/office/officeart/2016/7/layout/HorizontalActionList"/>
    <dgm:cxn modelId="{846871DA-E0C0-47DE-8BC5-46D6EB6F52E0}" type="presParOf" srcId="{EB9A4D00-6E19-4E10-AE2C-5562B4F29ACD}" destId="{000BA11D-79DF-49AD-ADE1-852B4DAD982D}" srcOrd="1" destOrd="0" presId="urn:microsoft.com/office/officeart/2016/7/layout/HorizontalActionList"/>
    <dgm:cxn modelId="{43E5826E-4E24-44F8-9822-BB1FEB075FA9}" type="presParOf" srcId="{EB9A4D00-6E19-4E10-AE2C-5562B4F29ACD}" destId="{E4E268BE-BBEF-430F-8B8F-A92DC2B35094}" srcOrd="2" destOrd="0" presId="urn:microsoft.com/office/officeart/2016/7/layout/HorizontalActionList"/>
    <dgm:cxn modelId="{009ABF49-2AD0-42DE-892B-0FE118241B07}" type="presParOf" srcId="{E4E268BE-BBEF-430F-8B8F-A92DC2B35094}" destId="{85F1C7A8-C1B3-4C36-89B0-56EF89CBA569}" srcOrd="0" destOrd="0" presId="urn:microsoft.com/office/officeart/2016/7/layout/HorizontalActionList"/>
    <dgm:cxn modelId="{5EFF3454-D457-47F5-8C90-9CEB42DFE3A1}" type="presParOf" srcId="{E4E268BE-BBEF-430F-8B8F-A92DC2B35094}" destId="{003A4831-926A-4C89-AE27-1C8E620D2273}" srcOrd="1" destOrd="0" presId="urn:microsoft.com/office/officeart/2016/7/layout/HorizontalActionList"/>
    <dgm:cxn modelId="{78E08298-F1CC-4D15-B26B-B0AC9F6A797D}" type="presParOf" srcId="{EB9A4D00-6E19-4E10-AE2C-5562B4F29ACD}" destId="{14B9926D-B440-498A-AD03-4D209D498281}" srcOrd="3" destOrd="0" presId="urn:microsoft.com/office/officeart/2016/7/layout/HorizontalActionList"/>
    <dgm:cxn modelId="{8B0A0C8A-77BA-4DEE-8501-BDAA6B765A94}" type="presParOf" srcId="{EB9A4D00-6E19-4E10-AE2C-5562B4F29ACD}" destId="{A66E6F5C-C985-4889-8A39-734B281D158B}" srcOrd="4" destOrd="0" presId="urn:microsoft.com/office/officeart/2016/7/layout/HorizontalActionList"/>
    <dgm:cxn modelId="{6F8B22CB-B473-4515-A43A-3767D7AD5C8B}" type="presParOf" srcId="{A66E6F5C-C985-4889-8A39-734B281D158B}" destId="{83CAE1CD-7B04-4EC0-A282-C37B3434CF13}" srcOrd="0" destOrd="0" presId="urn:microsoft.com/office/officeart/2016/7/layout/HorizontalActionList"/>
    <dgm:cxn modelId="{8C2F41A4-976A-4A0D-AC95-8563CA5C0715}" type="presParOf" srcId="{A66E6F5C-C985-4889-8A39-734B281D158B}" destId="{FC4BB5EC-987D-48E1-B9AC-89FD5A91460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1B866E-449F-4A21-B8AA-6968C3ADD3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5FBE4-1B74-4C48-83C5-960B872C575F}">
      <dgm:prSet phldrT="[Text]"/>
      <dgm:spPr/>
      <dgm:t>
        <a:bodyPr/>
        <a:lstStyle/>
        <a:p>
          <a:r>
            <a:rPr lang="en-US" dirty="0">
              <a:cs typeface="Calibri Light"/>
            </a:rPr>
            <a:t>Battery life within 8-12 hours</a:t>
          </a:r>
        </a:p>
      </dgm:t>
    </dgm:pt>
    <dgm:pt modelId="{0C6DBE53-D95D-4266-9990-46681069F8C8}" type="parTrans" cxnId="{039A5F5E-63C7-45EA-A6D2-F0A874B44F94}">
      <dgm:prSet/>
      <dgm:spPr/>
      <dgm:t>
        <a:bodyPr/>
        <a:lstStyle/>
        <a:p>
          <a:endParaRPr lang="en-US"/>
        </a:p>
      </dgm:t>
    </dgm:pt>
    <dgm:pt modelId="{C7469929-6362-4A53-A3EA-16AC6405E1BB}" type="sibTrans" cxnId="{039A5F5E-63C7-45EA-A6D2-F0A874B44F94}">
      <dgm:prSet/>
      <dgm:spPr/>
      <dgm:t>
        <a:bodyPr/>
        <a:lstStyle/>
        <a:p>
          <a:endParaRPr lang="en-US"/>
        </a:p>
      </dgm:t>
    </dgm:pt>
    <dgm:pt modelId="{B0723E04-387E-4AC4-BDBE-14A32A25B085}">
      <dgm:prSet phldrT="[Text]"/>
      <dgm:spPr/>
      <dgm:t>
        <a:bodyPr/>
        <a:lstStyle/>
        <a:p>
          <a:r>
            <a:rPr lang="en-US" dirty="0">
              <a:cs typeface="Calibri Light"/>
            </a:rPr>
            <a:t>Give the software to the client and get their opinions on how easy it is to program lights</a:t>
          </a:r>
        </a:p>
      </dgm:t>
    </dgm:pt>
    <dgm:pt modelId="{905E42D2-3225-4F96-8CE1-AA13D7898152}" type="parTrans" cxnId="{79E9280E-B253-4023-8D29-3ADB11FE2EAF}">
      <dgm:prSet/>
      <dgm:spPr/>
      <dgm:t>
        <a:bodyPr/>
        <a:lstStyle/>
        <a:p>
          <a:endParaRPr lang="en-US"/>
        </a:p>
      </dgm:t>
    </dgm:pt>
    <dgm:pt modelId="{7F34C4A7-157C-4846-A830-B9E14014A863}" type="sibTrans" cxnId="{79E9280E-B253-4023-8D29-3ADB11FE2EAF}">
      <dgm:prSet/>
      <dgm:spPr/>
      <dgm:t>
        <a:bodyPr/>
        <a:lstStyle/>
        <a:p>
          <a:endParaRPr lang="en-US"/>
        </a:p>
      </dgm:t>
    </dgm:pt>
    <dgm:pt modelId="{720C79FD-84DA-46ED-98EA-D2E04FB61093}">
      <dgm:prSet phldrT="[Text]"/>
      <dgm:spPr/>
      <dgm:t>
        <a:bodyPr/>
        <a:lstStyle/>
        <a:p>
          <a:r>
            <a:rPr lang="en-US" dirty="0">
              <a:cs typeface="Calibri Light"/>
            </a:rPr>
            <a:t>Software is easy to use</a:t>
          </a:r>
        </a:p>
      </dgm:t>
    </dgm:pt>
    <dgm:pt modelId="{4043E82E-FF5D-4DBA-A447-B8E66181ADA4}" type="parTrans" cxnId="{B0BE3882-DA42-4DD4-B55D-FC155C867737}">
      <dgm:prSet/>
      <dgm:spPr/>
      <dgm:t>
        <a:bodyPr/>
        <a:lstStyle/>
        <a:p>
          <a:endParaRPr lang="en-US"/>
        </a:p>
      </dgm:t>
    </dgm:pt>
    <dgm:pt modelId="{B1AF1AEB-4E63-4B19-8AF1-432684B22637}" type="sibTrans" cxnId="{B0BE3882-DA42-4DD4-B55D-FC155C867737}">
      <dgm:prSet/>
      <dgm:spPr/>
      <dgm:t>
        <a:bodyPr/>
        <a:lstStyle/>
        <a:p>
          <a:endParaRPr lang="en-US"/>
        </a:p>
      </dgm:t>
    </dgm:pt>
    <dgm:pt modelId="{D37A9E1B-11F6-48A4-A389-D10F7124CA4C}">
      <dgm:prSet phldrT="[Text]"/>
      <dgm:spPr/>
      <dgm:t>
        <a:bodyPr/>
        <a:lstStyle/>
        <a:p>
          <a:r>
            <a:rPr lang="en-US" dirty="0">
              <a:cs typeface="Calibri Light"/>
            </a:rPr>
            <a:t>Set up the system in a large lecture hall, with the computer at one end of the lecture hall, and try turning on lights at the other end</a:t>
          </a:r>
        </a:p>
      </dgm:t>
    </dgm:pt>
    <dgm:pt modelId="{2C1228C0-EEEB-435B-AE71-048CF71CABD3}" type="parTrans" cxnId="{C7B3394C-73FB-44DE-A026-C94E9CF2A069}">
      <dgm:prSet/>
      <dgm:spPr/>
      <dgm:t>
        <a:bodyPr/>
        <a:lstStyle/>
        <a:p>
          <a:endParaRPr lang="en-US"/>
        </a:p>
      </dgm:t>
    </dgm:pt>
    <dgm:pt modelId="{E09B7299-368B-4CD7-B372-916BE7DB9735}" type="sibTrans" cxnId="{C7B3394C-73FB-44DE-A026-C94E9CF2A069}">
      <dgm:prSet/>
      <dgm:spPr/>
      <dgm:t>
        <a:bodyPr/>
        <a:lstStyle/>
        <a:p>
          <a:endParaRPr lang="en-US"/>
        </a:p>
      </dgm:t>
    </dgm:pt>
    <dgm:pt modelId="{090295B2-7140-4846-9109-7362FBDF57A5}">
      <dgm:prSet phldrT="[Text]"/>
      <dgm:spPr/>
      <dgm:t>
        <a:bodyPr/>
        <a:lstStyle/>
        <a:p>
          <a:r>
            <a:rPr lang="en-US" dirty="0">
              <a:cs typeface="Calibri Light"/>
            </a:rPr>
            <a:t>System has reasonable range</a:t>
          </a:r>
        </a:p>
      </dgm:t>
    </dgm:pt>
    <dgm:pt modelId="{7552E5E4-5B38-4528-BEC5-9EF3C3E9350F}" type="parTrans" cxnId="{5AF16509-57A8-46EB-971E-7E5BF370D9AD}">
      <dgm:prSet/>
      <dgm:spPr/>
      <dgm:t>
        <a:bodyPr/>
        <a:lstStyle/>
        <a:p>
          <a:endParaRPr lang="en-US"/>
        </a:p>
      </dgm:t>
    </dgm:pt>
    <dgm:pt modelId="{3619504C-C78A-48E3-9116-04F86F2E95F6}" type="sibTrans" cxnId="{5AF16509-57A8-46EB-971E-7E5BF370D9AD}">
      <dgm:prSet/>
      <dgm:spPr/>
      <dgm:t>
        <a:bodyPr/>
        <a:lstStyle/>
        <a:p>
          <a:endParaRPr lang="en-US"/>
        </a:p>
      </dgm:t>
    </dgm:pt>
    <dgm:pt modelId="{FD019FDE-BA58-4054-B407-6E8178468F8E}">
      <dgm:prSet phldrT="[Text]"/>
      <dgm:spPr/>
      <dgm:t>
        <a:bodyPr/>
        <a:lstStyle/>
        <a:p>
          <a:r>
            <a:rPr lang="en-US" dirty="0">
              <a:cs typeface="Calibri Light"/>
            </a:rPr>
            <a:t>The time between tripping a contact and the physical light turning on should be within a second</a:t>
          </a:r>
        </a:p>
      </dgm:t>
    </dgm:pt>
    <dgm:pt modelId="{EEDDF788-6C43-43A1-A7BE-9C8D98FA8CB0}" type="parTrans" cxnId="{ADB77E19-C613-44D6-9E10-6DF37B7D3B4E}">
      <dgm:prSet/>
      <dgm:spPr/>
      <dgm:t>
        <a:bodyPr/>
        <a:lstStyle/>
        <a:p>
          <a:endParaRPr lang="en-US"/>
        </a:p>
      </dgm:t>
    </dgm:pt>
    <dgm:pt modelId="{3C89EFB3-218F-45DE-80AD-255F1F94841E}" type="sibTrans" cxnId="{ADB77E19-C613-44D6-9E10-6DF37B7D3B4E}">
      <dgm:prSet/>
      <dgm:spPr/>
      <dgm:t>
        <a:bodyPr/>
        <a:lstStyle/>
        <a:p>
          <a:endParaRPr lang="en-US"/>
        </a:p>
      </dgm:t>
    </dgm:pt>
    <dgm:pt modelId="{AE7564D1-73F7-4677-AAAC-274375321C98}">
      <dgm:prSet phldrT="[Text]"/>
      <dgm:spPr/>
      <dgm:t>
        <a:bodyPr/>
        <a:lstStyle/>
        <a:p>
          <a:r>
            <a:rPr lang="en-US" dirty="0">
              <a:cs typeface="Calibri Light"/>
            </a:rPr>
            <a:t>System functions in real-time</a:t>
          </a:r>
        </a:p>
      </dgm:t>
    </dgm:pt>
    <dgm:pt modelId="{298C6E26-512F-432C-A190-5961BEAB6A1C}" type="parTrans" cxnId="{D45E4822-F6B4-4217-9C76-6A6B4D28022F}">
      <dgm:prSet/>
      <dgm:spPr/>
      <dgm:t>
        <a:bodyPr/>
        <a:lstStyle/>
        <a:p>
          <a:endParaRPr lang="en-US"/>
        </a:p>
      </dgm:t>
    </dgm:pt>
    <dgm:pt modelId="{3F53BFFF-FD03-4C66-8407-3E931989AC03}" type="sibTrans" cxnId="{D45E4822-F6B4-4217-9C76-6A6B4D28022F}">
      <dgm:prSet/>
      <dgm:spPr/>
      <dgm:t>
        <a:bodyPr/>
        <a:lstStyle/>
        <a:p>
          <a:endParaRPr lang="en-US"/>
        </a:p>
      </dgm:t>
    </dgm:pt>
    <dgm:pt modelId="{F5682D21-D52A-4D12-BCDA-B136DE4D6152}">
      <dgm:prSet phldrT="[Text]"/>
      <dgm:spPr/>
      <dgm:t>
        <a:bodyPr/>
        <a:lstStyle/>
        <a:p>
          <a:r>
            <a:rPr lang="en-US" dirty="0">
              <a:cs typeface="Calibri Light"/>
            </a:rPr>
            <a:t>Connect as many lights as the </a:t>
          </a:r>
          <a:r>
            <a:rPr lang="en-US" dirty="0" err="1">
              <a:cs typeface="Calibri Light"/>
            </a:rPr>
            <a:t>PowerCyber</a:t>
          </a:r>
          <a:r>
            <a:rPr lang="en-US" dirty="0">
              <a:cs typeface="Calibri Light"/>
            </a:rPr>
            <a:t> lab currently has of ports and see if the system still runs in real-time</a:t>
          </a:r>
        </a:p>
      </dgm:t>
    </dgm:pt>
    <dgm:pt modelId="{7CB97ED0-0468-4C33-8765-7F992A71760F}" type="parTrans" cxnId="{EEE41393-A386-4900-9657-316C48C945D8}">
      <dgm:prSet/>
      <dgm:spPr/>
      <dgm:t>
        <a:bodyPr/>
        <a:lstStyle/>
        <a:p>
          <a:endParaRPr lang="en-US"/>
        </a:p>
      </dgm:t>
    </dgm:pt>
    <dgm:pt modelId="{FD066296-1BC9-4AC2-986C-AF8122F8C1CC}" type="sibTrans" cxnId="{EEE41393-A386-4900-9657-316C48C945D8}">
      <dgm:prSet/>
      <dgm:spPr/>
      <dgm:t>
        <a:bodyPr/>
        <a:lstStyle/>
        <a:p>
          <a:endParaRPr lang="en-US"/>
        </a:p>
      </dgm:t>
    </dgm:pt>
    <dgm:pt modelId="{10DACEC9-FAAF-4CDF-BB1C-3F7146061E06}">
      <dgm:prSet phldrT="[Text]"/>
      <dgm:spPr/>
      <dgm:t>
        <a:bodyPr/>
        <a:lstStyle/>
        <a:p>
          <a:r>
            <a:rPr lang="en-US" dirty="0">
              <a:cs typeface="Calibri Light"/>
            </a:rPr>
            <a:t>System can handle reasonable number of lights updated at the same time</a:t>
          </a:r>
        </a:p>
      </dgm:t>
    </dgm:pt>
    <dgm:pt modelId="{6F9DDB0E-67E4-46DF-B366-36E31ADFC2AB}" type="parTrans" cxnId="{83EAFB59-DBDD-406C-BF75-054453A06D99}">
      <dgm:prSet/>
      <dgm:spPr/>
      <dgm:t>
        <a:bodyPr/>
        <a:lstStyle/>
        <a:p>
          <a:endParaRPr lang="en-US"/>
        </a:p>
      </dgm:t>
    </dgm:pt>
    <dgm:pt modelId="{3FB087CE-86E5-4822-9971-57E25AE1F868}" type="sibTrans" cxnId="{83EAFB59-DBDD-406C-BF75-054453A06D99}">
      <dgm:prSet/>
      <dgm:spPr/>
      <dgm:t>
        <a:bodyPr/>
        <a:lstStyle/>
        <a:p>
          <a:endParaRPr lang="en-US"/>
        </a:p>
      </dgm:t>
    </dgm:pt>
    <dgm:pt modelId="{C4B9513A-7BA4-4469-8E38-5D1BEA91A3F0}">
      <dgm:prSet phldrT="[Text]"/>
      <dgm:spPr/>
      <dgm:t>
        <a:bodyPr/>
        <a:lstStyle/>
        <a:p>
          <a:r>
            <a:rPr lang="en-US" dirty="0">
              <a:cs typeface="Calibri Light"/>
            </a:rPr>
            <a:t>Run multiple lights until the batteries are completely empty, time how long each takes to recharge fully, and discuss with client to see if we have a reasonable charge time</a:t>
          </a:r>
        </a:p>
      </dgm:t>
    </dgm:pt>
    <dgm:pt modelId="{065AF7A7-9EEF-4977-8DCE-D64A102732D5}" type="parTrans" cxnId="{5DCFEE63-7B8C-4514-BFF5-FA34CA53E211}">
      <dgm:prSet/>
      <dgm:spPr/>
      <dgm:t>
        <a:bodyPr/>
        <a:lstStyle/>
        <a:p>
          <a:endParaRPr lang="en-US"/>
        </a:p>
      </dgm:t>
    </dgm:pt>
    <dgm:pt modelId="{10519ACA-A31A-4D7C-A1F7-58CB324698DA}" type="sibTrans" cxnId="{5DCFEE63-7B8C-4514-BFF5-FA34CA53E211}">
      <dgm:prSet/>
      <dgm:spPr/>
      <dgm:t>
        <a:bodyPr/>
        <a:lstStyle/>
        <a:p>
          <a:endParaRPr lang="en-US"/>
        </a:p>
      </dgm:t>
    </dgm:pt>
    <dgm:pt modelId="{3514C655-846D-41F2-A940-F1ACA5E17737}">
      <dgm:prSet phldrT="[Text]"/>
      <dgm:spPr/>
      <dgm:t>
        <a:bodyPr/>
        <a:lstStyle/>
        <a:p>
          <a:r>
            <a:rPr lang="en-US" dirty="0">
              <a:cs typeface="Calibri Light"/>
            </a:rPr>
            <a:t>Charges within reasonable time</a:t>
          </a:r>
        </a:p>
      </dgm:t>
    </dgm:pt>
    <dgm:pt modelId="{56254746-AE52-4584-8046-C68E2477FAEC}" type="parTrans" cxnId="{39AFD368-E482-4476-AF67-87A630C36C69}">
      <dgm:prSet/>
      <dgm:spPr/>
      <dgm:t>
        <a:bodyPr/>
        <a:lstStyle/>
        <a:p>
          <a:endParaRPr lang="en-US"/>
        </a:p>
      </dgm:t>
    </dgm:pt>
    <dgm:pt modelId="{572FE5B8-581E-4261-9006-A21873D0A532}" type="sibTrans" cxnId="{39AFD368-E482-4476-AF67-87A630C36C69}">
      <dgm:prSet/>
      <dgm:spPr/>
      <dgm:t>
        <a:bodyPr/>
        <a:lstStyle/>
        <a:p>
          <a:endParaRPr lang="en-US"/>
        </a:p>
      </dgm:t>
    </dgm:pt>
    <dgm:pt modelId="{CAF26CCD-960A-4BF5-B18C-CD4D3F871481}">
      <dgm:prSet phldrT="[Text]"/>
      <dgm:spPr/>
      <dgm:t>
        <a:bodyPr/>
        <a:lstStyle/>
        <a:p>
          <a:r>
            <a:rPr lang="en-US" sz="3400" dirty="0">
              <a:cs typeface="Calibri Light"/>
            </a:rPr>
            <a:t>Light is ready to be turned on and connected to laptop, but the actual light is not on</a:t>
          </a:r>
        </a:p>
      </dgm:t>
    </dgm:pt>
    <dgm:pt modelId="{62DBE9CC-258F-43C5-B2E2-4AA33280E79D}" type="parTrans" cxnId="{8ED7A2F6-2CC7-4AA3-839F-3A98BB09BC53}">
      <dgm:prSet/>
      <dgm:spPr/>
      <dgm:t>
        <a:bodyPr/>
        <a:lstStyle/>
        <a:p>
          <a:endParaRPr lang="en-US"/>
        </a:p>
      </dgm:t>
    </dgm:pt>
    <dgm:pt modelId="{64DDAF75-2152-4A2C-A854-F8AEC1888CD8}" type="sibTrans" cxnId="{8ED7A2F6-2CC7-4AA3-839F-3A98BB09BC53}">
      <dgm:prSet/>
      <dgm:spPr/>
      <dgm:t>
        <a:bodyPr/>
        <a:lstStyle/>
        <a:p>
          <a:endParaRPr lang="en-US"/>
        </a:p>
      </dgm:t>
    </dgm:pt>
    <dgm:pt modelId="{C4C35EFD-2F42-4DDB-A04D-254DFF15615B}">
      <dgm:prSet phldrT="[Text]"/>
      <dgm:spPr/>
      <dgm:t>
        <a:bodyPr/>
        <a:lstStyle/>
        <a:p>
          <a:r>
            <a:rPr lang="en-US" sz="3400" dirty="0">
              <a:cs typeface="Calibri Light"/>
            </a:rPr>
            <a:t>On 50% of the time (on for certain number of minutes, off for same amount of time)</a:t>
          </a:r>
        </a:p>
      </dgm:t>
    </dgm:pt>
    <dgm:pt modelId="{398D210C-B2B0-4148-BEEA-49A54DFD6F5A}" type="parTrans" cxnId="{4215BB8F-9608-4F83-A2CD-BC5297488C27}">
      <dgm:prSet/>
      <dgm:spPr/>
      <dgm:t>
        <a:bodyPr/>
        <a:lstStyle/>
        <a:p>
          <a:endParaRPr lang="en-US"/>
        </a:p>
      </dgm:t>
    </dgm:pt>
    <dgm:pt modelId="{01BC5B46-B4A6-40F6-982D-FE1BC2BF6519}" type="sibTrans" cxnId="{4215BB8F-9608-4F83-A2CD-BC5297488C27}">
      <dgm:prSet/>
      <dgm:spPr/>
      <dgm:t>
        <a:bodyPr/>
        <a:lstStyle/>
        <a:p>
          <a:endParaRPr lang="en-US"/>
        </a:p>
      </dgm:t>
    </dgm:pt>
    <dgm:pt modelId="{718620E7-5618-4CDC-B5D3-3E16A21E5900}">
      <dgm:prSet phldrT="[Text]"/>
      <dgm:spPr/>
      <dgm:t>
        <a:bodyPr/>
        <a:lstStyle/>
        <a:p>
          <a:r>
            <a:rPr lang="en-US" sz="3400" dirty="0">
              <a:cs typeface="Calibri Light"/>
            </a:rPr>
            <a:t>On 100% of the time</a:t>
          </a:r>
        </a:p>
      </dgm:t>
    </dgm:pt>
    <dgm:pt modelId="{A741D82D-49B6-47EA-9F7E-727D3CE8004F}" type="parTrans" cxnId="{BD528A06-0E47-4A7F-A36E-AC7E2CBFB9E8}">
      <dgm:prSet/>
      <dgm:spPr/>
      <dgm:t>
        <a:bodyPr/>
        <a:lstStyle/>
        <a:p>
          <a:endParaRPr lang="en-US"/>
        </a:p>
      </dgm:t>
    </dgm:pt>
    <dgm:pt modelId="{E0674BAE-730A-4EEC-856E-29C15A7353FC}" type="sibTrans" cxnId="{BD528A06-0E47-4A7F-A36E-AC7E2CBFB9E8}">
      <dgm:prSet/>
      <dgm:spPr/>
      <dgm:t>
        <a:bodyPr/>
        <a:lstStyle/>
        <a:p>
          <a:endParaRPr lang="en-US"/>
        </a:p>
      </dgm:t>
    </dgm:pt>
    <dgm:pt modelId="{A4885635-1668-4D17-A6F1-98F47070744E}">
      <dgm:prSet phldrT="[Text]"/>
      <dgm:spPr/>
      <dgm:t>
        <a:bodyPr/>
        <a:lstStyle/>
        <a:p>
          <a:r>
            <a:rPr lang="en-US" dirty="0">
              <a:cs typeface="Calibri Light"/>
            </a:rPr>
            <a:t>Set up approximately 3 lights in 1 of 3 states:</a:t>
          </a:r>
        </a:p>
      </dgm:t>
    </dgm:pt>
    <dgm:pt modelId="{3C610EB5-4F02-44FE-B861-B13F0561C55E}" type="parTrans" cxnId="{E383F0A4-7E99-4F1F-B56D-4F4DE2672AA2}">
      <dgm:prSet/>
      <dgm:spPr/>
      <dgm:t>
        <a:bodyPr/>
        <a:lstStyle/>
        <a:p>
          <a:endParaRPr lang="en-US"/>
        </a:p>
      </dgm:t>
    </dgm:pt>
    <dgm:pt modelId="{16BF72E9-B275-4970-93F8-7C53C0C74FCE}" type="sibTrans" cxnId="{E383F0A4-7E99-4F1F-B56D-4F4DE2672AA2}">
      <dgm:prSet/>
      <dgm:spPr/>
      <dgm:t>
        <a:bodyPr/>
        <a:lstStyle/>
        <a:p>
          <a:endParaRPr lang="en-US"/>
        </a:p>
      </dgm:t>
    </dgm:pt>
    <dgm:pt modelId="{4EF37F69-45B5-4629-B5A6-D20A19F3D2C7}" type="pres">
      <dgm:prSet presAssocID="{CE1B866E-449F-4A21-B8AA-6968C3ADD31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C174E9-7CDC-4889-BE43-7FD763867248}" type="pres">
      <dgm:prSet presAssocID="{5495FBE4-1B74-4C48-83C5-960B872C575F}" presName="compNode" presStyleCnt="0"/>
      <dgm:spPr/>
    </dgm:pt>
    <dgm:pt modelId="{690DB4D6-CA70-45B0-85C0-316B2F40BF51}" type="pres">
      <dgm:prSet presAssocID="{5495FBE4-1B74-4C48-83C5-960B872C575F}" presName="aNode" presStyleLbl="bgShp" presStyleIdx="0" presStyleCnt="6"/>
      <dgm:spPr/>
      <dgm:t>
        <a:bodyPr/>
        <a:lstStyle/>
        <a:p>
          <a:endParaRPr lang="en-US"/>
        </a:p>
      </dgm:t>
    </dgm:pt>
    <dgm:pt modelId="{F4E3D51C-371A-4E57-A2C9-442193213A84}" type="pres">
      <dgm:prSet presAssocID="{5495FBE4-1B74-4C48-83C5-960B872C575F}" presName="textNode" presStyleLbl="bgShp" presStyleIdx="0" presStyleCnt="6"/>
      <dgm:spPr/>
      <dgm:t>
        <a:bodyPr/>
        <a:lstStyle/>
        <a:p>
          <a:endParaRPr lang="en-US"/>
        </a:p>
      </dgm:t>
    </dgm:pt>
    <dgm:pt modelId="{D007CE41-7878-4CF5-B369-4C2876831AB5}" type="pres">
      <dgm:prSet presAssocID="{5495FBE4-1B74-4C48-83C5-960B872C575F}" presName="compChildNode" presStyleCnt="0"/>
      <dgm:spPr/>
    </dgm:pt>
    <dgm:pt modelId="{FA0071C0-6FCB-427B-8B96-A95DD5B6D440}" type="pres">
      <dgm:prSet presAssocID="{5495FBE4-1B74-4C48-83C5-960B872C575F}" presName="theInnerList" presStyleCnt="0"/>
      <dgm:spPr/>
    </dgm:pt>
    <dgm:pt modelId="{AFC30980-2E1E-4448-9CD4-0672AB49B378}" type="pres">
      <dgm:prSet presAssocID="{A4885635-1668-4D17-A6F1-98F47070744E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0C778-2A0E-4C4B-A041-31030E95E411}" type="pres">
      <dgm:prSet presAssocID="{A4885635-1668-4D17-A6F1-98F47070744E}" presName="aSpace2" presStyleCnt="0"/>
      <dgm:spPr/>
    </dgm:pt>
    <dgm:pt modelId="{42A8BDA2-7B57-453E-9D99-0B4957113605}" type="pres">
      <dgm:prSet presAssocID="{718620E7-5618-4CDC-B5D3-3E16A21E5900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A076D-F752-42FC-BB2A-A5D8943A577B}" type="pres">
      <dgm:prSet presAssocID="{718620E7-5618-4CDC-B5D3-3E16A21E5900}" presName="aSpace2" presStyleCnt="0"/>
      <dgm:spPr/>
    </dgm:pt>
    <dgm:pt modelId="{008BC8E8-E1A7-4D43-A594-52EE0A87A3CF}" type="pres">
      <dgm:prSet presAssocID="{C4C35EFD-2F42-4DDB-A04D-254DFF15615B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8A268-8D40-4E8A-B2C7-766E5940FD11}" type="pres">
      <dgm:prSet presAssocID="{C4C35EFD-2F42-4DDB-A04D-254DFF15615B}" presName="aSpace2" presStyleCnt="0"/>
      <dgm:spPr/>
    </dgm:pt>
    <dgm:pt modelId="{46C644B0-8AC2-4662-B089-4D4C78787985}" type="pres">
      <dgm:prSet presAssocID="{CAF26CCD-960A-4BF5-B18C-CD4D3F87148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F0261-1A55-47C4-BAA8-18898BD9A6C3}" type="pres">
      <dgm:prSet presAssocID="{5495FBE4-1B74-4C48-83C5-960B872C575F}" presName="aSpace" presStyleCnt="0"/>
      <dgm:spPr/>
    </dgm:pt>
    <dgm:pt modelId="{E46BE204-F9F6-4064-98C9-56D986F5D8C9}" type="pres">
      <dgm:prSet presAssocID="{3514C655-846D-41F2-A940-F1ACA5E17737}" presName="compNode" presStyleCnt="0"/>
      <dgm:spPr/>
    </dgm:pt>
    <dgm:pt modelId="{A3728C89-6884-4A93-BDC7-E3C6EF269528}" type="pres">
      <dgm:prSet presAssocID="{3514C655-846D-41F2-A940-F1ACA5E17737}" presName="aNode" presStyleLbl="bgShp" presStyleIdx="1" presStyleCnt="6"/>
      <dgm:spPr/>
      <dgm:t>
        <a:bodyPr/>
        <a:lstStyle/>
        <a:p>
          <a:endParaRPr lang="en-US"/>
        </a:p>
      </dgm:t>
    </dgm:pt>
    <dgm:pt modelId="{4CCC7DB8-C800-423D-A6F5-BEF2E57D1A4F}" type="pres">
      <dgm:prSet presAssocID="{3514C655-846D-41F2-A940-F1ACA5E17737}" presName="textNode" presStyleLbl="bgShp" presStyleIdx="1" presStyleCnt="6"/>
      <dgm:spPr/>
      <dgm:t>
        <a:bodyPr/>
        <a:lstStyle/>
        <a:p>
          <a:endParaRPr lang="en-US"/>
        </a:p>
      </dgm:t>
    </dgm:pt>
    <dgm:pt modelId="{823F4BBB-412D-4124-A0C0-0853B5401C0A}" type="pres">
      <dgm:prSet presAssocID="{3514C655-846D-41F2-A940-F1ACA5E17737}" presName="compChildNode" presStyleCnt="0"/>
      <dgm:spPr/>
    </dgm:pt>
    <dgm:pt modelId="{DC1B6829-0315-407F-BBCF-FE0D1580F306}" type="pres">
      <dgm:prSet presAssocID="{3514C655-846D-41F2-A940-F1ACA5E17737}" presName="theInnerList" presStyleCnt="0"/>
      <dgm:spPr/>
    </dgm:pt>
    <dgm:pt modelId="{E34B6083-D5FD-4BB8-82E7-BCD652096DF5}" type="pres">
      <dgm:prSet presAssocID="{C4B9513A-7BA4-4469-8E38-5D1BEA91A3F0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6B5AF-26BF-4464-9B6C-BF8EACF17DC2}" type="pres">
      <dgm:prSet presAssocID="{3514C655-846D-41F2-A940-F1ACA5E17737}" presName="aSpace" presStyleCnt="0"/>
      <dgm:spPr/>
    </dgm:pt>
    <dgm:pt modelId="{CC5701B8-BC06-42A0-8B96-0238D6AEBF1A}" type="pres">
      <dgm:prSet presAssocID="{10DACEC9-FAAF-4CDF-BB1C-3F7146061E06}" presName="compNode" presStyleCnt="0"/>
      <dgm:spPr/>
    </dgm:pt>
    <dgm:pt modelId="{7CA528AA-B2EA-4945-8BF1-F4B9C7E0DF98}" type="pres">
      <dgm:prSet presAssocID="{10DACEC9-FAAF-4CDF-BB1C-3F7146061E06}" presName="aNode" presStyleLbl="bgShp" presStyleIdx="2" presStyleCnt="6"/>
      <dgm:spPr/>
      <dgm:t>
        <a:bodyPr/>
        <a:lstStyle/>
        <a:p>
          <a:endParaRPr lang="en-US"/>
        </a:p>
      </dgm:t>
    </dgm:pt>
    <dgm:pt modelId="{BF36C909-6E2B-4A68-BC73-6B917CBA7186}" type="pres">
      <dgm:prSet presAssocID="{10DACEC9-FAAF-4CDF-BB1C-3F7146061E06}" presName="textNode" presStyleLbl="bgShp" presStyleIdx="2" presStyleCnt="6"/>
      <dgm:spPr/>
      <dgm:t>
        <a:bodyPr/>
        <a:lstStyle/>
        <a:p>
          <a:endParaRPr lang="en-US"/>
        </a:p>
      </dgm:t>
    </dgm:pt>
    <dgm:pt modelId="{C5C26541-81B5-4866-9B7B-78C8572BB4C1}" type="pres">
      <dgm:prSet presAssocID="{10DACEC9-FAAF-4CDF-BB1C-3F7146061E06}" presName="compChildNode" presStyleCnt="0"/>
      <dgm:spPr/>
    </dgm:pt>
    <dgm:pt modelId="{E97BA67E-D20C-44DB-A63B-091505D43B5D}" type="pres">
      <dgm:prSet presAssocID="{10DACEC9-FAAF-4CDF-BB1C-3F7146061E06}" presName="theInnerList" presStyleCnt="0"/>
      <dgm:spPr/>
    </dgm:pt>
    <dgm:pt modelId="{260DBE59-A605-43A5-96D9-B51016708A3D}" type="pres">
      <dgm:prSet presAssocID="{F5682D21-D52A-4D12-BCDA-B136DE4D6152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FD63A-7263-4794-B82A-C56550E8D4FD}" type="pres">
      <dgm:prSet presAssocID="{10DACEC9-FAAF-4CDF-BB1C-3F7146061E06}" presName="aSpace" presStyleCnt="0"/>
      <dgm:spPr/>
    </dgm:pt>
    <dgm:pt modelId="{3C2B8B5F-01C7-4464-99D1-7A8FA310D5D2}" type="pres">
      <dgm:prSet presAssocID="{AE7564D1-73F7-4677-AAAC-274375321C98}" presName="compNode" presStyleCnt="0"/>
      <dgm:spPr/>
    </dgm:pt>
    <dgm:pt modelId="{6FAD41E6-FEEE-42D9-AFCB-58F94FD23227}" type="pres">
      <dgm:prSet presAssocID="{AE7564D1-73F7-4677-AAAC-274375321C98}" presName="aNode" presStyleLbl="bgShp" presStyleIdx="3" presStyleCnt="6"/>
      <dgm:spPr/>
      <dgm:t>
        <a:bodyPr/>
        <a:lstStyle/>
        <a:p>
          <a:endParaRPr lang="en-US"/>
        </a:p>
      </dgm:t>
    </dgm:pt>
    <dgm:pt modelId="{964BDB70-7B01-43F3-96BA-81E2DC082048}" type="pres">
      <dgm:prSet presAssocID="{AE7564D1-73F7-4677-AAAC-274375321C98}" presName="textNode" presStyleLbl="bgShp" presStyleIdx="3" presStyleCnt="6"/>
      <dgm:spPr/>
      <dgm:t>
        <a:bodyPr/>
        <a:lstStyle/>
        <a:p>
          <a:endParaRPr lang="en-US"/>
        </a:p>
      </dgm:t>
    </dgm:pt>
    <dgm:pt modelId="{B5E94D7A-3AC4-4002-8EFA-347C041A136C}" type="pres">
      <dgm:prSet presAssocID="{AE7564D1-73F7-4677-AAAC-274375321C98}" presName="compChildNode" presStyleCnt="0"/>
      <dgm:spPr/>
    </dgm:pt>
    <dgm:pt modelId="{96093809-CD22-4FC1-9C04-CCB5124C2B90}" type="pres">
      <dgm:prSet presAssocID="{AE7564D1-73F7-4677-AAAC-274375321C98}" presName="theInnerList" presStyleCnt="0"/>
      <dgm:spPr/>
    </dgm:pt>
    <dgm:pt modelId="{37FC7453-E458-4465-8F42-43E91C5098D9}" type="pres">
      <dgm:prSet presAssocID="{FD019FDE-BA58-4054-B407-6E8178468F8E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0D0AD-9F61-4F7B-B47E-C21410270003}" type="pres">
      <dgm:prSet presAssocID="{AE7564D1-73F7-4677-AAAC-274375321C98}" presName="aSpace" presStyleCnt="0"/>
      <dgm:spPr/>
    </dgm:pt>
    <dgm:pt modelId="{8065D1B2-AC52-418F-B422-A4677A9E48C8}" type="pres">
      <dgm:prSet presAssocID="{090295B2-7140-4846-9109-7362FBDF57A5}" presName="compNode" presStyleCnt="0"/>
      <dgm:spPr/>
    </dgm:pt>
    <dgm:pt modelId="{4CFB50B8-408C-4F92-83B5-C22A0AD00BA7}" type="pres">
      <dgm:prSet presAssocID="{090295B2-7140-4846-9109-7362FBDF57A5}" presName="aNode" presStyleLbl="bgShp" presStyleIdx="4" presStyleCnt="6"/>
      <dgm:spPr/>
      <dgm:t>
        <a:bodyPr/>
        <a:lstStyle/>
        <a:p>
          <a:endParaRPr lang="en-US"/>
        </a:p>
      </dgm:t>
    </dgm:pt>
    <dgm:pt modelId="{B9758B07-8FD5-4CFC-94AA-3D9CB6D8031A}" type="pres">
      <dgm:prSet presAssocID="{090295B2-7140-4846-9109-7362FBDF57A5}" presName="textNode" presStyleLbl="bgShp" presStyleIdx="4" presStyleCnt="6"/>
      <dgm:spPr/>
      <dgm:t>
        <a:bodyPr/>
        <a:lstStyle/>
        <a:p>
          <a:endParaRPr lang="en-US"/>
        </a:p>
      </dgm:t>
    </dgm:pt>
    <dgm:pt modelId="{39C21CCF-0CAF-4E4F-B9DC-6DC0E6A71C46}" type="pres">
      <dgm:prSet presAssocID="{090295B2-7140-4846-9109-7362FBDF57A5}" presName="compChildNode" presStyleCnt="0"/>
      <dgm:spPr/>
    </dgm:pt>
    <dgm:pt modelId="{F245C453-A676-4432-AC3A-913F571FA4E7}" type="pres">
      <dgm:prSet presAssocID="{090295B2-7140-4846-9109-7362FBDF57A5}" presName="theInnerList" presStyleCnt="0"/>
      <dgm:spPr/>
    </dgm:pt>
    <dgm:pt modelId="{2D33F87E-2AFC-430D-827D-ECA89D959F8B}" type="pres">
      <dgm:prSet presAssocID="{D37A9E1B-11F6-48A4-A389-D10F7124CA4C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CC77B-DBC9-401C-9D9A-DCDF10179879}" type="pres">
      <dgm:prSet presAssocID="{090295B2-7140-4846-9109-7362FBDF57A5}" presName="aSpace" presStyleCnt="0"/>
      <dgm:spPr/>
    </dgm:pt>
    <dgm:pt modelId="{CBC2F9E5-1C79-4EE5-9A09-45CCE10C0F8F}" type="pres">
      <dgm:prSet presAssocID="{720C79FD-84DA-46ED-98EA-D2E04FB61093}" presName="compNode" presStyleCnt="0"/>
      <dgm:spPr/>
    </dgm:pt>
    <dgm:pt modelId="{5BCE6699-9C25-4207-BF15-582716B703E0}" type="pres">
      <dgm:prSet presAssocID="{720C79FD-84DA-46ED-98EA-D2E04FB61093}" presName="aNode" presStyleLbl="bgShp" presStyleIdx="5" presStyleCnt="6"/>
      <dgm:spPr/>
      <dgm:t>
        <a:bodyPr/>
        <a:lstStyle/>
        <a:p>
          <a:endParaRPr lang="en-US"/>
        </a:p>
      </dgm:t>
    </dgm:pt>
    <dgm:pt modelId="{9263EFBC-2B40-4C18-B63D-DBE30C3792EE}" type="pres">
      <dgm:prSet presAssocID="{720C79FD-84DA-46ED-98EA-D2E04FB61093}" presName="textNode" presStyleLbl="bgShp" presStyleIdx="5" presStyleCnt="6"/>
      <dgm:spPr/>
      <dgm:t>
        <a:bodyPr/>
        <a:lstStyle/>
        <a:p>
          <a:endParaRPr lang="en-US"/>
        </a:p>
      </dgm:t>
    </dgm:pt>
    <dgm:pt modelId="{478354B6-8358-47F9-9BEC-AAF0AAA7D615}" type="pres">
      <dgm:prSet presAssocID="{720C79FD-84DA-46ED-98EA-D2E04FB61093}" presName="compChildNode" presStyleCnt="0"/>
      <dgm:spPr/>
    </dgm:pt>
    <dgm:pt modelId="{CDA59774-E041-4C88-9DBA-A183D24DA8F7}" type="pres">
      <dgm:prSet presAssocID="{720C79FD-84DA-46ED-98EA-D2E04FB61093}" presName="theInnerList" presStyleCnt="0"/>
      <dgm:spPr/>
    </dgm:pt>
    <dgm:pt modelId="{D94C2CC6-AF74-43A7-A1B4-657A02D976AA}" type="pres">
      <dgm:prSet presAssocID="{B0723E04-387E-4AC4-BDBE-14A32A25B085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9280E-B253-4023-8D29-3ADB11FE2EAF}" srcId="{720C79FD-84DA-46ED-98EA-D2E04FB61093}" destId="{B0723E04-387E-4AC4-BDBE-14A32A25B085}" srcOrd="0" destOrd="0" parTransId="{905E42D2-3225-4F96-8CE1-AA13D7898152}" sibTransId="{7F34C4A7-157C-4846-A830-B9E14014A863}"/>
    <dgm:cxn modelId="{83EAFB59-DBDD-406C-BF75-054453A06D99}" srcId="{CE1B866E-449F-4A21-B8AA-6968C3ADD312}" destId="{10DACEC9-FAAF-4CDF-BB1C-3F7146061E06}" srcOrd="2" destOrd="0" parTransId="{6F9DDB0E-67E4-46DF-B366-36E31ADFC2AB}" sibTransId="{3FB087CE-86E5-4822-9971-57E25AE1F868}"/>
    <dgm:cxn modelId="{18E3EE29-E037-47BD-8903-5905CDCD9D1E}" type="presOf" srcId="{CAF26CCD-960A-4BF5-B18C-CD4D3F871481}" destId="{46C644B0-8AC2-4662-B089-4D4C78787985}" srcOrd="0" destOrd="0" presId="urn:microsoft.com/office/officeart/2005/8/layout/lProcess2"/>
    <dgm:cxn modelId="{4215BB8F-9608-4F83-A2CD-BC5297488C27}" srcId="{5495FBE4-1B74-4C48-83C5-960B872C575F}" destId="{C4C35EFD-2F42-4DDB-A04D-254DFF15615B}" srcOrd="2" destOrd="0" parTransId="{398D210C-B2B0-4148-BEEA-49A54DFD6F5A}" sibTransId="{01BC5B46-B4A6-40F6-982D-FE1BC2BF6519}"/>
    <dgm:cxn modelId="{BD528A06-0E47-4A7F-A36E-AC7E2CBFB9E8}" srcId="{5495FBE4-1B74-4C48-83C5-960B872C575F}" destId="{718620E7-5618-4CDC-B5D3-3E16A21E5900}" srcOrd="1" destOrd="0" parTransId="{A741D82D-49B6-47EA-9F7E-727D3CE8004F}" sibTransId="{E0674BAE-730A-4EEC-856E-29C15A7353FC}"/>
    <dgm:cxn modelId="{CF6AE1DA-996E-4811-9B77-6B24653DC1CF}" type="presOf" srcId="{10DACEC9-FAAF-4CDF-BB1C-3F7146061E06}" destId="{7CA528AA-B2EA-4945-8BF1-F4B9C7E0DF98}" srcOrd="0" destOrd="0" presId="urn:microsoft.com/office/officeart/2005/8/layout/lProcess2"/>
    <dgm:cxn modelId="{7ACE4469-DE6C-4943-803B-F8B808BE3A6A}" type="presOf" srcId="{3514C655-846D-41F2-A940-F1ACA5E17737}" destId="{A3728C89-6884-4A93-BDC7-E3C6EF269528}" srcOrd="0" destOrd="0" presId="urn:microsoft.com/office/officeart/2005/8/layout/lProcess2"/>
    <dgm:cxn modelId="{C7B3394C-73FB-44DE-A026-C94E9CF2A069}" srcId="{090295B2-7140-4846-9109-7362FBDF57A5}" destId="{D37A9E1B-11F6-48A4-A389-D10F7124CA4C}" srcOrd="0" destOrd="0" parTransId="{2C1228C0-EEEB-435B-AE71-048CF71CABD3}" sibTransId="{E09B7299-368B-4CD7-B372-916BE7DB9735}"/>
    <dgm:cxn modelId="{E0843467-94FB-4731-A56F-553EB9E96A66}" type="presOf" srcId="{C4B9513A-7BA4-4469-8E38-5D1BEA91A3F0}" destId="{E34B6083-D5FD-4BB8-82E7-BCD652096DF5}" srcOrd="0" destOrd="0" presId="urn:microsoft.com/office/officeart/2005/8/layout/lProcess2"/>
    <dgm:cxn modelId="{8FC54154-6CB1-4511-99F0-4100B0D8440A}" type="presOf" srcId="{090295B2-7140-4846-9109-7362FBDF57A5}" destId="{4CFB50B8-408C-4F92-83B5-C22A0AD00BA7}" srcOrd="0" destOrd="0" presId="urn:microsoft.com/office/officeart/2005/8/layout/lProcess2"/>
    <dgm:cxn modelId="{8F648196-F6B5-46E4-8E8E-332360D66BCB}" type="presOf" srcId="{090295B2-7140-4846-9109-7362FBDF57A5}" destId="{B9758B07-8FD5-4CFC-94AA-3D9CB6D8031A}" srcOrd="1" destOrd="0" presId="urn:microsoft.com/office/officeart/2005/8/layout/lProcess2"/>
    <dgm:cxn modelId="{93CE9CF4-AB37-469A-B8A7-00EB5DED80A4}" type="presOf" srcId="{FD019FDE-BA58-4054-B407-6E8178468F8E}" destId="{37FC7453-E458-4465-8F42-43E91C5098D9}" srcOrd="0" destOrd="0" presId="urn:microsoft.com/office/officeart/2005/8/layout/lProcess2"/>
    <dgm:cxn modelId="{39AFD368-E482-4476-AF67-87A630C36C69}" srcId="{CE1B866E-449F-4A21-B8AA-6968C3ADD312}" destId="{3514C655-846D-41F2-A940-F1ACA5E17737}" srcOrd="1" destOrd="0" parTransId="{56254746-AE52-4584-8046-C68E2477FAEC}" sibTransId="{572FE5B8-581E-4261-9006-A21873D0A532}"/>
    <dgm:cxn modelId="{A4502610-E1BF-458D-9CC5-5FD535847394}" type="presOf" srcId="{720C79FD-84DA-46ED-98EA-D2E04FB61093}" destId="{9263EFBC-2B40-4C18-B63D-DBE30C3792EE}" srcOrd="1" destOrd="0" presId="urn:microsoft.com/office/officeart/2005/8/layout/lProcess2"/>
    <dgm:cxn modelId="{912DDED7-5A65-4604-88B5-68D6A7D0F4A3}" type="presOf" srcId="{C4C35EFD-2F42-4DDB-A04D-254DFF15615B}" destId="{008BC8E8-E1A7-4D43-A594-52EE0A87A3CF}" srcOrd="0" destOrd="0" presId="urn:microsoft.com/office/officeart/2005/8/layout/lProcess2"/>
    <dgm:cxn modelId="{F7F696A8-EF41-493B-872C-DA5A5D4B6927}" type="presOf" srcId="{5495FBE4-1B74-4C48-83C5-960B872C575F}" destId="{F4E3D51C-371A-4E57-A2C9-442193213A84}" srcOrd="1" destOrd="0" presId="urn:microsoft.com/office/officeart/2005/8/layout/lProcess2"/>
    <dgm:cxn modelId="{398DADD8-3FA9-4B1A-9D8F-E40C08CDEDC1}" type="presOf" srcId="{10DACEC9-FAAF-4CDF-BB1C-3F7146061E06}" destId="{BF36C909-6E2B-4A68-BC73-6B917CBA7186}" srcOrd="1" destOrd="0" presId="urn:microsoft.com/office/officeart/2005/8/layout/lProcess2"/>
    <dgm:cxn modelId="{77E16FF9-4E8A-4DA1-8591-92C5EB2D8BA3}" type="presOf" srcId="{CE1B866E-449F-4A21-B8AA-6968C3ADD312}" destId="{4EF37F69-45B5-4629-B5A6-D20A19F3D2C7}" srcOrd="0" destOrd="0" presId="urn:microsoft.com/office/officeart/2005/8/layout/lProcess2"/>
    <dgm:cxn modelId="{B0BE3882-DA42-4DD4-B55D-FC155C867737}" srcId="{CE1B866E-449F-4A21-B8AA-6968C3ADD312}" destId="{720C79FD-84DA-46ED-98EA-D2E04FB61093}" srcOrd="5" destOrd="0" parTransId="{4043E82E-FF5D-4DBA-A447-B8E66181ADA4}" sibTransId="{B1AF1AEB-4E63-4B19-8AF1-432684B22637}"/>
    <dgm:cxn modelId="{039A5F5E-63C7-45EA-A6D2-F0A874B44F94}" srcId="{CE1B866E-449F-4A21-B8AA-6968C3ADD312}" destId="{5495FBE4-1B74-4C48-83C5-960B872C575F}" srcOrd="0" destOrd="0" parTransId="{0C6DBE53-D95D-4266-9990-46681069F8C8}" sibTransId="{C7469929-6362-4A53-A3EA-16AC6405E1BB}"/>
    <dgm:cxn modelId="{D77A2D0F-6B36-4F6C-AA09-05AF52A606D0}" type="presOf" srcId="{B0723E04-387E-4AC4-BDBE-14A32A25B085}" destId="{D94C2CC6-AF74-43A7-A1B4-657A02D976AA}" srcOrd="0" destOrd="0" presId="urn:microsoft.com/office/officeart/2005/8/layout/lProcess2"/>
    <dgm:cxn modelId="{E383F0A4-7E99-4F1F-B56D-4F4DE2672AA2}" srcId="{5495FBE4-1B74-4C48-83C5-960B872C575F}" destId="{A4885635-1668-4D17-A6F1-98F47070744E}" srcOrd="0" destOrd="0" parTransId="{3C610EB5-4F02-44FE-B861-B13F0561C55E}" sibTransId="{16BF72E9-B275-4970-93F8-7C53C0C74FCE}"/>
    <dgm:cxn modelId="{DFED0A02-8D10-41BC-840B-675FDEBE3860}" type="presOf" srcId="{718620E7-5618-4CDC-B5D3-3E16A21E5900}" destId="{42A8BDA2-7B57-453E-9D99-0B4957113605}" srcOrd="0" destOrd="0" presId="urn:microsoft.com/office/officeart/2005/8/layout/lProcess2"/>
    <dgm:cxn modelId="{ADB77E19-C613-44D6-9E10-6DF37B7D3B4E}" srcId="{AE7564D1-73F7-4677-AAAC-274375321C98}" destId="{FD019FDE-BA58-4054-B407-6E8178468F8E}" srcOrd="0" destOrd="0" parTransId="{EEDDF788-6C43-43A1-A7BE-9C8D98FA8CB0}" sibTransId="{3C89EFB3-218F-45DE-80AD-255F1F94841E}"/>
    <dgm:cxn modelId="{EEE41393-A386-4900-9657-316C48C945D8}" srcId="{10DACEC9-FAAF-4CDF-BB1C-3F7146061E06}" destId="{F5682D21-D52A-4D12-BCDA-B136DE4D6152}" srcOrd="0" destOrd="0" parTransId="{7CB97ED0-0468-4C33-8765-7F992A71760F}" sibTransId="{FD066296-1BC9-4AC2-986C-AF8122F8C1CC}"/>
    <dgm:cxn modelId="{D1184E4B-66F1-4213-87A9-EA1F9AFBC2E3}" type="presOf" srcId="{A4885635-1668-4D17-A6F1-98F47070744E}" destId="{AFC30980-2E1E-4448-9CD4-0672AB49B378}" srcOrd="0" destOrd="0" presId="urn:microsoft.com/office/officeart/2005/8/layout/lProcess2"/>
    <dgm:cxn modelId="{6BFD318E-50F7-44DA-983D-AEAD4E07E157}" type="presOf" srcId="{5495FBE4-1B74-4C48-83C5-960B872C575F}" destId="{690DB4D6-CA70-45B0-85C0-316B2F40BF51}" srcOrd="0" destOrd="0" presId="urn:microsoft.com/office/officeart/2005/8/layout/lProcess2"/>
    <dgm:cxn modelId="{04F86F93-5F76-4FF1-88E3-45849A7C2136}" type="presOf" srcId="{D37A9E1B-11F6-48A4-A389-D10F7124CA4C}" destId="{2D33F87E-2AFC-430D-827D-ECA89D959F8B}" srcOrd="0" destOrd="0" presId="urn:microsoft.com/office/officeart/2005/8/layout/lProcess2"/>
    <dgm:cxn modelId="{DB49191F-0B1A-4E8E-84A7-9532445E80FF}" type="presOf" srcId="{AE7564D1-73F7-4677-AAAC-274375321C98}" destId="{6FAD41E6-FEEE-42D9-AFCB-58F94FD23227}" srcOrd="0" destOrd="0" presId="urn:microsoft.com/office/officeart/2005/8/layout/lProcess2"/>
    <dgm:cxn modelId="{29C603AB-B478-488F-9447-468AC3AA4B87}" type="presOf" srcId="{F5682D21-D52A-4D12-BCDA-B136DE4D6152}" destId="{260DBE59-A605-43A5-96D9-B51016708A3D}" srcOrd="0" destOrd="0" presId="urn:microsoft.com/office/officeart/2005/8/layout/lProcess2"/>
    <dgm:cxn modelId="{8ED7A2F6-2CC7-4AA3-839F-3A98BB09BC53}" srcId="{5495FBE4-1B74-4C48-83C5-960B872C575F}" destId="{CAF26CCD-960A-4BF5-B18C-CD4D3F871481}" srcOrd="3" destOrd="0" parTransId="{62DBE9CC-258F-43C5-B2E2-4AA33280E79D}" sibTransId="{64DDAF75-2152-4A2C-A854-F8AEC1888CD8}"/>
    <dgm:cxn modelId="{5AF16509-57A8-46EB-971E-7E5BF370D9AD}" srcId="{CE1B866E-449F-4A21-B8AA-6968C3ADD312}" destId="{090295B2-7140-4846-9109-7362FBDF57A5}" srcOrd="4" destOrd="0" parTransId="{7552E5E4-5B38-4528-BEC5-9EF3C3E9350F}" sibTransId="{3619504C-C78A-48E3-9116-04F86F2E95F6}"/>
    <dgm:cxn modelId="{12CA08E0-68A5-47E9-AADF-5867CD881C57}" type="presOf" srcId="{3514C655-846D-41F2-A940-F1ACA5E17737}" destId="{4CCC7DB8-C800-423D-A6F5-BEF2E57D1A4F}" srcOrd="1" destOrd="0" presId="urn:microsoft.com/office/officeart/2005/8/layout/lProcess2"/>
    <dgm:cxn modelId="{06B0F0C7-B019-4446-A613-A62A3ACD89DB}" type="presOf" srcId="{720C79FD-84DA-46ED-98EA-D2E04FB61093}" destId="{5BCE6699-9C25-4207-BF15-582716B703E0}" srcOrd="0" destOrd="0" presId="urn:microsoft.com/office/officeart/2005/8/layout/lProcess2"/>
    <dgm:cxn modelId="{0B78CE83-1A08-49FD-A14E-864D23F6D1E1}" type="presOf" srcId="{AE7564D1-73F7-4677-AAAC-274375321C98}" destId="{964BDB70-7B01-43F3-96BA-81E2DC082048}" srcOrd="1" destOrd="0" presId="urn:microsoft.com/office/officeart/2005/8/layout/lProcess2"/>
    <dgm:cxn modelId="{D45E4822-F6B4-4217-9C76-6A6B4D28022F}" srcId="{CE1B866E-449F-4A21-B8AA-6968C3ADD312}" destId="{AE7564D1-73F7-4677-AAAC-274375321C98}" srcOrd="3" destOrd="0" parTransId="{298C6E26-512F-432C-A190-5961BEAB6A1C}" sibTransId="{3F53BFFF-FD03-4C66-8407-3E931989AC03}"/>
    <dgm:cxn modelId="{5DCFEE63-7B8C-4514-BFF5-FA34CA53E211}" srcId="{3514C655-846D-41F2-A940-F1ACA5E17737}" destId="{C4B9513A-7BA4-4469-8E38-5D1BEA91A3F0}" srcOrd="0" destOrd="0" parTransId="{065AF7A7-9EEF-4977-8DCE-D64A102732D5}" sibTransId="{10519ACA-A31A-4D7C-A1F7-58CB324698DA}"/>
    <dgm:cxn modelId="{8105D6F1-04F0-4F1D-822D-71D11CBC7343}" type="presParOf" srcId="{4EF37F69-45B5-4629-B5A6-D20A19F3D2C7}" destId="{59C174E9-7CDC-4889-BE43-7FD763867248}" srcOrd="0" destOrd="0" presId="urn:microsoft.com/office/officeart/2005/8/layout/lProcess2"/>
    <dgm:cxn modelId="{1AE0483A-02C6-4914-B2B1-793E0BD2128B}" type="presParOf" srcId="{59C174E9-7CDC-4889-BE43-7FD763867248}" destId="{690DB4D6-CA70-45B0-85C0-316B2F40BF51}" srcOrd="0" destOrd="0" presId="urn:microsoft.com/office/officeart/2005/8/layout/lProcess2"/>
    <dgm:cxn modelId="{AB7C9531-8B2D-4066-8A31-DB9178012B9A}" type="presParOf" srcId="{59C174E9-7CDC-4889-BE43-7FD763867248}" destId="{F4E3D51C-371A-4E57-A2C9-442193213A84}" srcOrd="1" destOrd="0" presId="urn:microsoft.com/office/officeart/2005/8/layout/lProcess2"/>
    <dgm:cxn modelId="{6A94BC23-4672-47CE-B34A-4E40E7239F4D}" type="presParOf" srcId="{59C174E9-7CDC-4889-BE43-7FD763867248}" destId="{D007CE41-7878-4CF5-B369-4C2876831AB5}" srcOrd="2" destOrd="0" presId="urn:microsoft.com/office/officeart/2005/8/layout/lProcess2"/>
    <dgm:cxn modelId="{C3E99551-FB5F-4487-BBA1-EE39B63A697F}" type="presParOf" srcId="{D007CE41-7878-4CF5-B369-4C2876831AB5}" destId="{FA0071C0-6FCB-427B-8B96-A95DD5B6D440}" srcOrd="0" destOrd="0" presId="urn:microsoft.com/office/officeart/2005/8/layout/lProcess2"/>
    <dgm:cxn modelId="{7B0294DF-E962-4885-8F7E-C552688C3E5B}" type="presParOf" srcId="{FA0071C0-6FCB-427B-8B96-A95DD5B6D440}" destId="{AFC30980-2E1E-4448-9CD4-0672AB49B378}" srcOrd="0" destOrd="0" presId="urn:microsoft.com/office/officeart/2005/8/layout/lProcess2"/>
    <dgm:cxn modelId="{6AECB466-AF3F-4165-A224-07D16FF02077}" type="presParOf" srcId="{FA0071C0-6FCB-427B-8B96-A95DD5B6D440}" destId="{6BA0C778-2A0E-4C4B-A041-31030E95E411}" srcOrd="1" destOrd="0" presId="urn:microsoft.com/office/officeart/2005/8/layout/lProcess2"/>
    <dgm:cxn modelId="{D6B80549-94F1-4A7B-B2DD-8C9D5B7CA092}" type="presParOf" srcId="{FA0071C0-6FCB-427B-8B96-A95DD5B6D440}" destId="{42A8BDA2-7B57-453E-9D99-0B4957113605}" srcOrd="2" destOrd="0" presId="urn:microsoft.com/office/officeart/2005/8/layout/lProcess2"/>
    <dgm:cxn modelId="{2E46EFC4-72F8-45A9-86BE-1B6D3AB0561A}" type="presParOf" srcId="{FA0071C0-6FCB-427B-8B96-A95DD5B6D440}" destId="{87BA076D-F752-42FC-BB2A-A5D8943A577B}" srcOrd="3" destOrd="0" presId="urn:microsoft.com/office/officeart/2005/8/layout/lProcess2"/>
    <dgm:cxn modelId="{3E44F0EC-DCFF-4DE6-AF6E-7BCCA1AFE1A6}" type="presParOf" srcId="{FA0071C0-6FCB-427B-8B96-A95DD5B6D440}" destId="{008BC8E8-E1A7-4D43-A594-52EE0A87A3CF}" srcOrd="4" destOrd="0" presId="urn:microsoft.com/office/officeart/2005/8/layout/lProcess2"/>
    <dgm:cxn modelId="{30FA287D-0829-4AD7-B9D2-65CA07F6579B}" type="presParOf" srcId="{FA0071C0-6FCB-427B-8B96-A95DD5B6D440}" destId="{83C8A268-8D40-4E8A-B2C7-766E5940FD11}" srcOrd="5" destOrd="0" presId="urn:microsoft.com/office/officeart/2005/8/layout/lProcess2"/>
    <dgm:cxn modelId="{907DD501-4617-49D1-864A-A7CD35CF6471}" type="presParOf" srcId="{FA0071C0-6FCB-427B-8B96-A95DD5B6D440}" destId="{46C644B0-8AC2-4662-B089-4D4C78787985}" srcOrd="6" destOrd="0" presId="urn:microsoft.com/office/officeart/2005/8/layout/lProcess2"/>
    <dgm:cxn modelId="{E9E44B6E-77E5-4CF4-B6A6-0C0B5C630B55}" type="presParOf" srcId="{4EF37F69-45B5-4629-B5A6-D20A19F3D2C7}" destId="{E43F0261-1A55-47C4-BAA8-18898BD9A6C3}" srcOrd="1" destOrd="0" presId="urn:microsoft.com/office/officeart/2005/8/layout/lProcess2"/>
    <dgm:cxn modelId="{AAD680FB-4C92-4AFB-9703-CF84B3B4AA10}" type="presParOf" srcId="{4EF37F69-45B5-4629-B5A6-D20A19F3D2C7}" destId="{E46BE204-F9F6-4064-98C9-56D986F5D8C9}" srcOrd="2" destOrd="0" presId="urn:microsoft.com/office/officeart/2005/8/layout/lProcess2"/>
    <dgm:cxn modelId="{4195FB5B-C7BC-40FD-8958-B141A8E95E68}" type="presParOf" srcId="{E46BE204-F9F6-4064-98C9-56D986F5D8C9}" destId="{A3728C89-6884-4A93-BDC7-E3C6EF269528}" srcOrd="0" destOrd="0" presId="urn:microsoft.com/office/officeart/2005/8/layout/lProcess2"/>
    <dgm:cxn modelId="{1CCD7B25-2F8C-4639-8EAE-859758461F07}" type="presParOf" srcId="{E46BE204-F9F6-4064-98C9-56D986F5D8C9}" destId="{4CCC7DB8-C800-423D-A6F5-BEF2E57D1A4F}" srcOrd="1" destOrd="0" presId="urn:microsoft.com/office/officeart/2005/8/layout/lProcess2"/>
    <dgm:cxn modelId="{AC2D948A-72D1-46E0-9BFB-EA063AF5B687}" type="presParOf" srcId="{E46BE204-F9F6-4064-98C9-56D986F5D8C9}" destId="{823F4BBB-412D-4124-A0C0-0853B5401C0A}" srcOrd="2" destOrd="0" presId="urn:microsoft.com/office/officeart/2005/8/layout/lProcess2"/>
    <dgm:cxn modelId="{0B217A2F-84DB-4478-9464-69A156A1BC3A}" type="presParOf" srcId="{823F4BBB-412D-4124-A0C0-0853B5401C0A}" destId="{DC1B6829-0315-407F-BBCF-FE0D1580F306}" srcOrd="0" destOrd="0" presId="urn:microsoft.com/office/officeart/2005/8/layout/lProcess2"/>
    <dgm:cxn modelId="{CD809CC6-ABB6-4D78-960B-3881BB6AA7DD}" type="presParOf" srcId="{DC1B6829-0315-407F-BBCF-FE0D1580F306}" destId="{E34B6083-D5FD-4BB8-82E7-BCD652096DF5}" srcOrd="0" destOrd="0" presId="urn:microsoft.com/office/officeart/2005/8/layout/lProcess2"/>
    <dgm:cxn modelId="{5898293F-E09E-40B9-8F9C-CD731FA05C5B}" type="presParOf" srcId="{4EF37F69-45B5-4629-B5A6-D20A19F3D2C7}" destId="{7826B5AF-26BF-4464-9B6C-BF8EACF17DC2}" srcOrd="3" destOrd="0" presId="urn:microsoft.com/office/officeart/2005/8/layout/lProcess2"/>
    <dgm:cxn modelId="{CDB7225C-CD08-42F0-839C-4E0DFF22BD3B}" type="presParOf" srcId="{4EF37F69-45B5-4629-B5A6-D20A19F3D2C7}" destId="{CC5701B8-BC06-42A0-8B96-0238D6AEBF1A}" srcOrd="4" destOrd="0" presId="urn:microsoft.com/office/officeart/2005/8/layout/lProcess2"/>
    <dgm:cxn modelId="{CFC9599D-132B-428E-A7E6-A40C3D9A4777}" type="presParOf" srcId="{CC5701B8-BC06-42A0-8B96-0238D6AEBF1A}" destId="{7CA528AA-B2EA-4945-8BF1-F4B9C7E0DF98}" srcOrd="0" destOrd="0" presId="urn:microsoft.com/office/officeart/2005/8/layout/lProcess2"/>
    <dgm:cxn modelId="{68BCC046-D595-4C2D-B746-76E5D6C2361F}" type="presParOf" srcId="{CC5701B8-BC06-42A0-8B96-0238D6AEBF1A}" destId="{BF36C909-6E2B-4A68-BC73-6B917CBA7186}" srcOrd="1" destOrd="0" presId="urn:microsoft.com/office/officeart/2005/8/layout/lProcess2"/>
    <dgm:cxn modelId="{520D0A8F-3DEB-40D2-9A9E-EFF90ACF4205}" type="presParOf" srcId="{CC5701B8-BC06-42A0-8B96-0238D6AEBF1A}" destId="{C5C26541-81B5-4866-9B7B-78C8572BB4C1}" srcOrd="2" destOrd="0" presId="urn:microsoft.com/office/officeart/2005/8/layout/lProcess2"/>
    <dgm:cxn modelId="{B10BAE60-020E-4735-86AC-58E1F0EBF3B8}" type="presParOf" srcId="{C5C26541-81B5-4866-9B7B-78C8572BB4C1}" destId="{E97BA67E-D20C-44DB-A63B-091505D43B5D}" srcOrd="0" destOrd="0" presId="urn:microsoft.com/office/officeart/2005/8/layout/lProcess2"/>
    <dgm:cxn modelId="{5665075A-0E9D-4F25-A01D-9AB28B11F06C}" type="presParOf" srcId="{E97BA67E-D20C-44DB-A63B-091505D43B5D}" destId="{260DBE59-A605-43A5-96D9-B51016708A3D}" srcOrd="0" destOrd="0" presId="urn:microsoft.com/office/officeart/2005/8/layout/lProcess2"/>
    <dgm:cxn modelId="{227C9A1B-4A3F-4A5C-A908-675CF0185EC9}" type="presParOf" srcId="{4EF37F69-45B5-4629-B5A6-D20A19F3D2C7}" destId="{506FD63A-7263-4794-B82A-C56550E8D4FD}" srcOrd="5" destOrd="0" presId="urn:microsoft.com/office/officeart/2005/8/layout/lProcess2"/>
    <dgm:cxn modelId="{081C8770-8192-4D3F-8BAF-089A9A198E06}" type="presParOf" srcId="{4EF37F69-45B5-4629-B5A6-D20A19F3D2C7}" destId="{3C2B8B5F-01C7-4464-99D1-7A8FA310D5D2}" srcOrd="6" destOrd="0" presId="urn:microsoft.com/office/officeart/2005/8/layout/lProcess2"/>
    <dgm:cxn modelId="{9A9592EC-C1FA-4620-A631-3020D72356AA}" type="presParOf" srcId="{3C2B8B5F-01C7-4464-99D1-7A8FA310D5D2}" destId="{6FAD41E6-FEEE-42D9-AFCB-58F94FD23227}" srcOrd="0" destOrd="0" presId="urn:microsoft.com/office/officeart/2005/8/layout/lProcess2"/>
    <dgm:cxn modelId="{D582C933-0D62-4F96-AFB9-4A6656BEF0FA}" type="presParOf" srcId="{3C2B8B5F-01C7-4464-99D1-7A8FA310D5D2}" destId="{964BDB70-7B01-43F3-96BA-81E2DC082048}" srcOrd="1" destOrd="0" presId="urn:microsoft.com/office/officeart/2005/8/layout/lProcess2"/>
    <dgm:cxn modelId="{1BF83B25-8DBF-480E-B7B5-F04F23AB8E9B}" type="presParOf" srcId="{3C2B8B5F-01C7-4464-99D1-7A8FA310D5D2}" destId="{B5E94D7A-3AC4-4002-8EFA-347C041A136C}" srcOrd="2" destOrd="0" presId="urn:microsoft.com/office/officeart/2005/8/layout/lProcess2"/>
    <dgm:cxn modelId="{C6B96AAB-340F-49D4-86CB-D3D2F36017ED}" type="presParOf" srcId="{B5E94D7A-3AC4-4002-8EFA-347C041A136C}" destId="{96093809-CD22-4FC1-9C04-CCB5124C2B90}" srcOrd="0" destOrd="0" presId="urn:microsoft.com/office/officeart/2005/8/layout/lProcess2"/>
    <dgm:cxn modelId="{DA92E16F-9766-4104-8996-44C421D7789E}" type="presParOf" srcId="{96093809-CD22-4FC1-9C04-CCB5124C2B90}" destId="{37FC7453-E458-4465-8F42-43E91C5098D9}" srcOrd="0" destOrd="0" presId="urn:microsoft.com/office/officeart/2005/8/layout/lProcess2"/>
    <dgm:cxn modelId="{99F46614-5F8E-4D34-9F5D-318DAB3EC605}" type="presParOf" srcId="{4EF37F69-45B5-4629-B5A6-D20A19F3D2C7}" destId="{2750D0AD-9F61-4F7B-B47E-C21410270003}" srcOrd="7" destOrd="0" presId="urn:microsoft.com/office/officeart/2005/8/layout/lProcess2"/>
    <dgm:cxn modelId="{159789B7-BF6D-4720-8C99-395C85E73826}" type="presParOf" srcId="{4EF37F69-45B5-4629-B5A6-D20A19F3D2C7}" destId="{8065D1B2-AC52-418F-B422-A4677A9E48C8}" srcOrd="8" destOrd="0" presId="urn:microsoft.com/office/officeart/2005/8/layout/lProcess2"/>
    <dgm:cxn modelId="{0F1BFD54-3C3D-49B4-874B-0810D557AAF7}" type="presParOf" srcId="{8065D1B2-AC52-418F-B422-A4677A9E48C8}" destId="{4CFB50B8-408C-4F92-83B5-C22A0AD00BA7}" srcOrd="0" destOrd="0" presId="urn:microsoft.com/office/officeart/2005/8/layout/lProcess2"/>
    <dgm:cxn modelId="{6E4FBDB1-1398-4102-B726-8CD919088844}" type="presParOf" srcId="{8065D1B2-AC52-418F-B422-A4677A9E48C8}" destId="{B9758B07-8FD5-4CFC-94AA-3D9CB6D8031A}" srcOrd="1" destOrd="0" presId="urn:microsoft.com/office/officeart/2005/8/layout/lProcess2"/>
    <dgm:cxn modelId="{60F97511-A8EB-402B-952D-33979F4D2945}" type="presParOf" srcId="{8065D1B2-AC52-418F-B422-A4677A9E48C8}" destId="{39C21CCF-0CAF-4E4F-B9DC-6DC0E6A71C46}" srcOrd="2" destOrd="0" presId="urn:microsoft.com/office/officeart/2005/8/layout/lProcess2"/>
    <dgm:cxn modelId="{98524237-A5D3-4B25-8098-3BED1AA8F48A}" type="presParOf" srcId="{39C21CCF-0CAF-4E4F-B9DC-6DC0E6A71C46}" destId="{F245C453-A676-4432-AC3A-913F571FA4E7}" srcOrd="0" destOrd="0" presId="urn:microsoft.com/office/officeart/2005/8/layout/lProcess2"/>
    <dgm:cxn modelId="{443F50C1-130E-4362-9EAC-1DE8BC370428}" type="presParOf" srcId="{F245C453-A676-4432-AC3A-913F571FA4E7}" destId="{2D33F87E-2AFC-430D-827D-ECA89D959F8B}" srcOrd="0" destOrd="0" presId="urn:microsoft.com/office/officeart/2005/8/layout/lProcess2"/>
    <dgm:cxn modelId="{E6CD6B35-67D8-48F1-A91E-ACD6DC348E3C}" type="presParOf" srcId="{4EF37F69-45B5-4629-B5A6-D20A19F3D2C7}" destId="{49CCC77B-DBC9-401C-9D9A-DCDF10179879}" srcOrd="9" destOrd="0" presId="urn:microsoft.com/office/officeart/2005/8/layout/lProcess2"/>
    <dgm:cxn modelId="{06345DE7-1FEF-441E-ACAC-401F8CDAFBD7}" type="presParOf" srcId="{4EF37F69-45B5-4629-B5A6-D20A19F3D2C7}" destId="{CBC2F9E5-1C79-4EE5-9A09-45CCE10C0F8F}" srcOrd="10" destOrd="0" presId="urn:microsoft.com/office/officeart/2005/8/layout/lProcess2"/>
    <dgm:cxn modelId="{748C97A0-4816-4752-BAB4-A079B64654AE}" type="presParOf" srcId="{CBC2F9E5-1C79-4EE5-9A09-45CCE10C0F8F}" destId="{5BCE6699-9C25-4207-BF15-582716B703E0}" srcOrd="0" destOrd="0" presId="urn:microsoft.com/office/officeart/2005/8/layout/lProcess2"/>
    <dgm:cxn modelId="{CEBC5AF5-A00A-4E0E-8DDA-BB1256D7C978}" type="presParOf" srcId="{CBC2F9E5-1C79-4EE5-9A09-45CCE10C0F8F}" destId="{9263EFBC-2B40-4C18-B63D-DBE30C3792EE}" srcOrd="1" destOrd="0" presId="urn:microsoft.com/office/officeart/2005/8/layout/lProcess2"/>
    <dgm:cxn modelId="{C93E42C3-0470-442A-87EC-2EF968405484}" type="presParOf" srcId="{CBC2F9E5-1C79-4EE5-9A09-45CCE10C0F8F}" destId="{478354B6-8358-47F9-9BEC-AAF0AAA7D615}" srcOrd="2" destOrd="0" presId="urn:microsoft.com/office/officeart/2005/8/layout/lProcess2"/>
    <dgm:cxn modelId="{8414F773-BC70-452B-B3EC-978B530776EB}" type="presParOf" srcId="{478354B6-8358-47F9-9BEC-AAF0AAA7D615}" destId="{CDA59774-E041-4C88-9DBA-A183D24DA8F7}" srcOrd="0" destOrd="0" presId="urn:microsoft.com/office/officeart/2005/8/layout/lProcess2"/>
    <dgm:cxn modelId="{58564E9B-6F67-451E-B24A-AB6437F9EF50}" type="presParOf" srcId="{CDA59774-E041-4C88-9DBA-A183D24DA8F7}" destId="{D94C2CC6-AF74-43A7-A1B4-657A02D976A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C9144-6FAB-4AEC-9974-9D86A25F40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8D047E-9525-448E-B281-7CC7D040D4A5}">
      <dgm:prSet phldrT="[Text]"/>
      <dgm:spPr/>
      <dgm:t>
        <a:bodyPr/>
        <a:lstStyle/>
        <a:p>
          <a:r>
            <a:rPr lang="en-US" dirty="0">
              <a:cs typeface="Calibri Light"/>
            </a:rPr>
            <a:t>Relay-to-Server</a:t>
          </a:r>
        </a:p>
      </dgm:t>
    </dgm:pt>
    <dgm:pt modelId="{14BFA68C-5FFF-480C-B538-AB6ED705273E}" type="parTrans" cxnId="{A31D8E3B-59AC-4E24-BF22-E21923AE05B9}">
      <dgm:prSet/>
      <dgm:spPr/>
      <dgm:t>
        <a:bodyPr/>
        <a:lstStyle/>
        <a:p>
          <a:endParaRPr lang="en-US"/>
        </a:p>
      </dgm:t>
    </dgm:pt>
    <dgm:pt modelId="{3ED243EF-4345-45D5-A738-79FF59BD9741}" type="sibTrans" cxnId="{A31D8E3B-59AC-4E24-BF22-E21923AE05B9}">
      <dgm:prSet/>
      <dgm:spPr/>
      <dgm:t>
        <a:bodyPr/>
        <a:lstStyle/>
        <a:p>
          <a:endParaRPr lang="en-US"/>
        </a:p>
      </dgm:t>
    </dgm:pt>
    <dgm:pt modelId="{D6F7994D-5AE1-4489-B9AE-4AC8B48C3905}">
      <dgm:prSet phldrT="[Text]"/>
      <dgm:spPr/>
      <dgm:t>
        <a:bodyPr/>
        <a:lstStyle/>
        <a:p>
          <a:r>
            <a:rPr lang="en-US" dirty="0">
              <a:cs typeface="Calibri Light"/>
            </a:rPr>
            <a:t>Server-to-Light</a:t>
          </a:r>
        </a:p>
      </dgm:t>
    </dgm:pt>
    <dgm:pt modelId="{711599D6-2870-4B92-8990-F920F21319C4}" type="parTrans" cxnId="{A78F5254-DAE5-40AA-8E19-94E4B8BBC29D}">
      <dgm:prSet/>
      <dgm:spPr/>
      <dgm:t>
        <a:bodyPr/>
        <a:lstStyle/>
        <a:p>
          <a:endParaRPr lang="en-US"/>
        </a:p>
      </dgm:t>
    </dgm:pt>
    <dgm:pt modelId="{E14BB907-4EBD-473E-9F98-855B2F1B95FF}" type="sibTrans" cxnId="{A78F5254-DAE5-40AA-8E19-94E4B8BBC29D}">
      <dgm:prSet/>
      <dgm:spPr/>
      <dgm:t>
        <a:bodyPr/>
        <a:lstStyle/>
        <a:p>
          <a:endParaRPr lang="en-US"/>
        </a:p>
      </dgm:t>
    </dgm:pt>
    <dgm:pt modelId="{7A478CEA-1203-49FF-9497-21E40C419A75}">
      <dgm:prSet phldrT="[Text]"/>
      <dgm:spPr/>
      <dgm:t>
        <a:bodyPr/>
        <a:lstStyle/>
        <a:p>
          <a:r>
            <a:rPr lang="en-US" dirty="0">
              <a:cs typeface="Calibri Light"/>
            </a:rPr>
            <a:t>Adjusts light status and echoes last known status to confirm proper operation</a:t>
          </a:r>
        </a:p>
      </dgm:t>
    </dgm:pt>
    <dgm:pt modelId="{B0CC8FB3-074C-4CD5-B487-526D2E700C8B}" type="parTrans" cxnId="{578E720F-C565-448E-9EB1-EEBDC2465547}">
      <dgm:prSet/>
      <dgm:spPr/>
      <dgm:t>
        <a:bodyPr/>
        <a:lstStyle/>
        <a:p>
          <a:endParaRPr lang="en-US"/>
        </a:p>
      </dgm:t>
    </dgm:pt>
    <dgm:pt modelId="{D87E9BD3-91C9-4688-AE23-9C62B4E0FC67}" type="sibTrans" cxnId="{578E720F-C565-448E-9EB1-EEBDC2465547}">
      <dgm:prSet/>
      <dgm:spPr/>
      <dgm:t>
        <a:bodyPr/>
        <a:lstStyle/>
        <a:p>
          <a:endParaRPr lang="en-US"/>
        </a:p>
      </dgm:t>
    </dgm:pt>
    <dgm:pt modelId="{F19FD88A-5F67-4149-8D97-29CB773C9EA1}">
      <dgm:prSet phldrT="[Text]"/>
      <dgm:spPr/>
      <dgm:t>
        <a:bodyPr/>
        <a:lstStyle/>
        <a:p>
          <a:r>
            <a:rPr lang="en-US" dirty="0">
              <a:cs typeface="Calibri Light"/>
            </a:rPr>
            <a:t>Development server on localhost communicates with database</a:t>
          </a:r>
        </a:p>
      </dgm:t>
    </dgm:pt>
    <dgm:pt modelId="{2A4E30B6-397A-4D4C-984A-F5332C614D13}" type="parTrans" cxnId="{86BEA0D2-3BC2-4A43-BE29-774B84A63DAF}">
      <dgm:prSet/>
      <dgm:spPr/>
      <dgm:t>
        <a:bodyPr/>
        <a:lstStyle/>
        <a:p>
          <a:endParaRPr lang="en-US"/>
        </a:p>
      </dgm:t>
    </dgm:pt>
    <dgm:pt modelId="{433C9948-E5EE-4C22-BC52-E445A2649E78}" type="sibTrans" cxnId="{86BEA0D2-3BC2-4A43-BE29-774B84A63DAF}">
      <dgm:prSet/>
      <dgm:spPr/>
      <dgm:t>
        <a:bodyPr/>
        <a:lstStyle/>
        <a:p>
          <a:endParaRPr lang="en-US"/>
        </a:p>
      </dgm:t>
    </dgm:pt>
    <dgm:pt modelId="{4F9C9A79-FB97-470C-A554-B1FFEF9F8608}">
      <dgm:prSet phldrT="[Text]"/>
      <dgm:spPr/>
      <dgm:t>
        <a:bodyPr/>
        <a:lstStyle/>
        <a:p>
          <a:r>
            <a:rPr lang="en-US" dirty="0">
              <a:cs typeface="Calibri Light"/>
            </a:rPr>
            <a:t>Server</a:t>
          </a:r>
        </a:p>
      </dgm:t>
    </dgm:pt>
    <dgm:pt modelId="{CEC1B491-E72B-4237-BF3B-7DCAA92C722D}" type="parTrans" cxnId="{338C75BA-F5CC-4037-9900-A1566518A581}">
      <dgm:prSet/>
      <dgm:spPr/>
      <dgm:t>
        <a:bodyPr/>
        <a:lstStyle/>
        <a:p>
          <a:endParaRPr lang="en-US"/>
        </a:p>
      </dgm:t>
    </dgm:pt>
    <dgm:pt modelId="{A8D4087A-2243-484F-BB9E-1CCA0E3D013A}" type="sibTrans" cxnId="{338C75BA-F5CC-4037-9900-A1566518A581}">
      <dgm:prSet/>
      <dgm:spPr/>
      <dgm:t>
        <a:bodyPr/>
        <a:lstStyle/>
        <a:p>
          <a:endParaRPr lang="en-US"/>
        </a:p>
      </dgm:t>
    </dgm:pt>
    <dgm:pt modelId="{3E0AD27B-CAE5-4B12-BADA-5B7F668BA42C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Shift Register Tested</a:t>
          </a:r>
        </a:p>
      </dgm:t>
    </dgm:pt>
    <dgm:pt modelId="{D19F84C4-08E0-4E4A-BF8B-7390D594EEB6}" type="parTrans" cxnId="{2099C35E-6144-446F-9145-5A1253FD6781}">
      <dgm:prSet/>
      <dgm:spPr/>
      <dgm:t>
        <a:bodyPr/>
        <a:lstStyle/>
        <a:p>
          <a:endParaRPr lang="en-US"/>
        </a:p>
      </dgm:t>
    </dgm:pt>
    <dgm:pt modelId="{3B341F19-483F-45E8-A044-071EF020461F}" type="sibTrans" cxnId="{2099C35E-6144-446F-9145-5A1253FD6781}">
      <dgm:prSet/>
      <dgm:spPr/>
      <dgm:t>
        <a:bodyPr/>
        <a:lstStyle/>
        <a:p>
          <a:endParaRPr lang="en-US"/>
        </a:p>
      </dgm:t>
    </dgm:pt>
    <dgm:pt modelId="{6030F9DA-6BF4-4F49-BC0E-F9CE6C3AD049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Ethernet Tested</a:t>
          </a:r>
        </a:p>
      </dgm:t>
    </dgm:pt>
    <dgm:pt modelId="{C119C444-7B42-441F-9976-321EB2CB23D2}" type="parTrans" cxnId="{61BA9258-F443-43B5-ACFA-EA976118A79B}">
      <dgm:prSet/>
      <dgm:spPr/>
      <dgm:t>
        <a:bodyPr/>
        <a:lstStyle/>
        <a:p>
          <a:endParaRPr lang="en-US"/>
        </a:p>
      </dgm:t>
    </dgm:pt>
    <dgm:pt modelId="{41D935A2-66DC-4F55-A52F-9714EE9C3469}" type="sibTrans" cxnId="{61BA9258-F443-43B5-ACFA-EA976118A79B}">
      <dgm:prSet/>
      <dgm:spPr/>
      <dgm:t>
        <a:bodyPr/>
        <a:lstStyle/>
        <a:p>
          <a:endParaRPr lang="en-US"/>
        </a:p>
      </dgm:t>
    </dgm:pt>
    <dgm:pt modelId="{44A0E243-D057-42CC-A7E0-520DC1D59CD4}" type="pres">
      <dgm:prSet presAssocID="{3D6C9144-6FAB-4AEC-9974-9D86A25F40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10D7F-57AA-4AB5-AB97-A87A0D6B5679}" type="pres">
      <dgm:prSet presAssocID="{AA8D047E-9525-448E-B281-7CC7D040D4A5}" presName="composite" presStyleCnt="0"/>
      <dgm:spPr/>
    </dgm:pt>
    <dgm:pt modelId="{BDBE28D1-43C8-4680-81D3-C2861FD8B1EB}" type="pres">
      <dgm:prSet presAssocID="{AA8D047E-9525-448E-B281-7CC7D040D4A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C0162-17BD-4186-9959-135D8F79BA22}" type="pres">
      <dgm:prSet presAssocID="{AA8D047E-9525-448E-B281-7CC7D040D4A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88A8F-B49A-434A-A251-97F5641060EF}" type="pres">
      <dgm:prSet presAssocID="{3ED243EF-4345-45D5-A738-79FF59BD9741}" presName="space" presStyleCnt="0"/>
      <dgm:spPr/>
    </dgm:pt>
    <dgm:pt modelId="{94A30A3B-AF19-4A7E-8192-D6EBE9130C08}" type="pres">
      <dgm:prSet presAssocID="{4F9C9A79-FB97-470C-A554-B1FFEF9F8608}" presName="composite" presStyleCnt="0"/>
      <dgm:spPr/>
    </dgm:pt>
    <dgm:pt modelId="{DFD0D121-BEC3-453E-8C64-42FC537E64F1}" type="pres">
      <dgm:prSet presAssocID="{4F9C9A79-FB97-470C-A554-B1FFEF9F860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2981C-26B6-4B9E-A3FC-92094C49AB10}" type="pres">
      <dgm:prSet presAssocID="{4F9C9A79-FB97-470C-A554-B1FFEF9F860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9C7CB-2FCF-44DF-B45B-34CB4605B2FE}" type="pres">
      <dgm:prSet presAssocID="{A8D4087A-2243-484F-BB9E-1CCA0E3D013A}" presName="space" presStyleCnt="0"/>
      <dgm:spPr/>
    </dgm:pt>
    <dgm:pt modelId="{AD6D19DB-839D-49CB-9155-C457DFAD377A}" type="pres">
      <dgm:prSet presAssocID="{D6F7994D-5AE1-4489-B9AE-4AC8B48C3905}" presName="composite" presStyleCnt="0"/>
      <dgm:spPr/>
    </dgm:pt>
    <dgm:pt modelId="{E37AAD20-5519-4CCD-AD46-1A64539C8FDD}" type="pres">
      <dgm:prSet presAssocID="{D6F7994D-5AE1-4489-B9AE-4AC8B48C39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B1481-931D-4B56-81F3-B06D8BD9ED7A}" type="pres">
      <dgm:prSet presAssocID="{D6F7994D-5AE1-4489-B9AE-4AC8B48C390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A0757B1-4288-46FC-AF64-72E6000AFCA7}" type="presOf" srcId="{3E0AD27B-CAE5-4B12-BADA-5B7F668BA42C}" destId="{5A9C0162-17BD-4186-9959-135D8F79BA22}" srcOrd="0" destOrd="0" presId="urn:microsoft.com/office/officeart/2005/8/layout/hList1"/>
    <dgm:cxn modelId="{578E720F-C565-448E-9EB1-EEBDC2465547}" srcId="{F19FD88A-5F67-4149-8D97-29CB773C9EA1}" destId="{7A478CEA-1203-49FF-9497-21E40C419A75}" srcOrd="0" destOrd="0" parTransId="{B0CC8FB3-074C-4CD5-B487-526D2E700C8B}" sibTransId="{D87E9BD3-91C9-4688-AE23-9C62B4E0FC67}"/>
    <dgm:cxn modelId="{A31D8E3B-59AC-4E24-BF22-E21923AE05B9}" srcId="{3D6C9144-6FAB-4AEC-9974-9D86A25F402E}" destId="{AA8D047E-9525-448E-B281-7CC7D040D4A5}" srcOrd="0" destOrd="0" parTransId="{14BFA68C-5FFF-480C-B538-AB6ED705273E}" sibTransId="{3ED243EF-4345-45D5-A738-79FF59BD9741}"/>
    <dgm:cxn modelId="{86BEA0D2-3BC2-4A43-BE29-774B84A63DAF}" srcId="{4F9C9A79-FB97-470C-A554-B1FFEF9F8608}" destId="{F19FD88A-5F67-4149-8D97-29CB773C9EA1}" srcOrd="0" destOrd="0" parTransId="{2A4E30B6-397A-4D4C-984A-F5332C614D13}" sibTransId="{433C9948-E5EE-4C22-BC52-E445A2649E78}"/>
    <dgm:cxn modelId="{A78F5254-DAE5-40AA-8E19-94E4B8BBC29D}" srcId="{3D6C9144-6FAB-4AEC-9974-9D86A25F402E}" destId="{D6F7994D-5AE1-4489-B9AE-4AC8B48C3905}" srcOrd="2" destOrd="0" parTransId="{711599D6-2870-4B92-8990-F920F21319C4}" sibTransId="{E14BB907-4EBD-473E-9F98-855B2F1B95FF}"/>
    <dgm:cxn modelId="{2099C35E-6144-446F-9145-5A1253FD6781}" srcId="{AA8D047E-9525-448E-B281-7CC7D040D4A5}" destId="{3E0AD27B-CAE5-4B12-BADA-5B7F668BA42C}" srcOrd="0" destOrd="0" parTransId="{D19F84C4-08E0-4E4A-BF8B-7390D594EEB6}" sibTransId="{3B341F19-483F-45E8-A044-071EF020461F}"/>
    <dgm:cxn modelId="{B8419F56-5055-4B2D-B90E-0C9B1FE8F671}" type="presOf" srcId="{7A478CEA-1203-49FF-9497-21E40C419A75}" destId="{1472981C-26B6-4B9E-A3FC-92094C49AB10}" srcOrd="0" destOrd="1" presId="urn:microsoft.com/office/officeart/2005/8/layout/hList1"/>
    <dgm:cxn modelId="{338C75BA-F5CC-4037-9900-A1566518A581}" srcId="{3D6C9144-6FAB-4AEC-9974-9D86A25F402E}" destId="{4F9C9A79-FB97-470C-A554-B1FFEF9F8608}" srcOrd="1" destOrd="0" parTransId="{CEC1B491-E72B-4237-BF3B-7DCAA92C722D}" sibTransId="{A8D4087A-2243-484F-BB9E-1CCA0E3D013A}"/>
    <dgm:cxn modelId="{61BA9258-F443-43B5-ACFA-EA976118A79B}" srcId="{AA8D047E-9525-448E-B281-7CC7D040D4A5}" destId="{6030F9DA-6BF4-4F49-BC0E-F9CE6C3AD049}" srcOrd="1" destOrd="0" parTransId="{C119C444-7B42-441F-9976-321EB2CB23D2}" sibTransId="{41D935A2-66DC-4F55-A52F-9714EE9C3469}"/>
    <dgm:cxn modelId="{2A5AB641-BA66-47DA-B337-62D5725B700D}" type="presOf" srcId="{4F9C9A79-FB97-470C-A554-B1FFEF9F8608}" destId="{DFD0D121-BEC3-453E-8C64-42FC537E64F1}" srcOrd="0" destOrd="0" presId="urn:microsoft.com/office/officeart/2005/8/layout/hList1"/>
    <dgm:cxn modelId="{163443D6-5235-405E-830F-83D95FD582C2}" type="presOf" srcId="{F19FD88A-5F67-4149-8D97-29CB773C9EA1}" destId="{1472981C-26B6-4B9E-A3FC-92094C49AB10}" srcOrd="0" destOrd="0" presId="urn:microsoft.com/office/officeart/2005/8/layout/hList1"/>
    <dgm:cxn modelId="{16B75951-3ABC-486E-8F7A-0C3C16E397D7}" type="presOf" srcId="{AA8D047E-9525-448E-B281-7CC7D040D4A5}" destId="{BDBE28D1-43C8-4680-81D3-C2861FD8B1EB}" srcOrd="0" destOrd="0" presId="urn:microsoft.com/office/officeart/2005/8/layout/hList1"/>
    <dgm:cxn modelId="{A8944D4D-F4B6-4337-9EAF-49CD34E6E5B8}" type="presOf" srcId="{6030F9DA-6BF4-4F49-BC0E-F9CE6C3AD049}" destId="{5A9C0162-17BD-4186-9959-135D8F79BA22}" srcOrd="0" destOrd="1" presId="urn:microsoft.com/office/officeart/2005/8/layout/hList1"/>
    <dgm:cxn modelId="{49002257-0590-48E9-B3C5-E8CF21865A59}" type="presOf" srcId="{D6F7994D-5AE1-4489-B9AE-4AC8B48C3905}" destId="{E37AAD20-5519-4CCD-AD46-1A64539C8FDD}" srcOrd="0" destOrd="0" presId="urn:microsoft.com/office/officeart/2005/8/layout/hList1"/>
    <dgm:cxn modelId="{BD5EB6A2-32E2-4CAE-8E08-85F57C212C08}" type="presOf" srcId="{3D6C9144-6FAB-4AEC-9974-9D86A25F402E}" destId="{44A0E243-D057-42CC-A7E0-520DC1D59CD4}" srcOrd="0" destOrd="0" presId="urn:microsoft.com/office/officeart/2005/8/layout/hList1"/>
    <dgm:cxn modelId="{3D8759FC-92A4-4E6F-9CFE-744E5BC6DE55}" type="presParOf" srcId="{44A0E243-D057-42CC-A7E0-520DC1D59CD4}" destId="{2AE10D7F-57AA-4AB5-AB97-A87A0D6B5679}" srcOrd="0" destOrd="0" presId="urn:microsoft.com/office/officeart/2005/8/layout/hList1"/>
    <dgm:cxn modelId="{37D70E87-2A45-4511-B3F1-1219A7942FBE}" type="presParOf" srcId="{2AE10D7F-57AA-4AB5-AB97-A87A0D6B5679}" destId="{BDBE28D1-43C8-4680-81D3-C2861FD8B1EB}" srcOrd="0" destOrd="0" presId="urn:microsoft.com/office/officeart/2005/8/layout/hList1"/>
    <dgm:cxn modelId="{6361471A-357C-40C3-9083-C5ACF0F3ADD7}" type="presParOf" srcId="{2AE10D7F-57AA-4AB5-AB97-A87A0D6B5679}" destId="{5A9C0162-17BD-4186-9959-135D8F79BA22}" srcOrd="1" destOrd="0" presId="urn:microsoft.com/office/officeart/2005/8/layout/hList1"/>
    <dgm:cxn modelId="{78BB437F-B85C-4B6A-AE63-D063803318B7}" type="presParOf" srcId="{44A0E243-D057-42CC-A7E0-520DC1D59CD4}" destId="{40888A8F-B49A-434A-A251-97F5641060EF}" srcOrd="1" destOrd="0" presId="urn:microsoft.com/office/officeart/2005/8/layout/hList1"/>
    <dgm:cxn modelId="{9E9B3327-6A0D-434C-A38F-86067A144D84}" type="presParOf" srcId="{44A0E243-D057-42CC-A7E0-520DC1D59CD4}" destId="{94A30A3B-AF19-4A7E-8192-D6EBE9130C08}" srcOrd="2" destOrd="0" presId="urn:microsoft.com/office/officeart/2005/8/layout/hList1"/>
    <dgm:cxn modelId="{DA230F02-9B8C-47C6-8A3C-3991E1CECAB0}" type="presParOf" srcId="{94A30A3B-AF19-4A7E-8192-D6EBE9130C08}" destId="{DFD0D121-BEC3-453E-8C64-42FC537E64F1}" srcOrd="0" destOrd="0" presId="urn:microsoft.com/office/officeart/2005/8/layout/hList1"/>
    <dgm:cxn modelId="{F0E88174-9026-484A-B6C7-163924623AD3}" type="presParOf" srcId="{94A30A3B-AF19-4A7E-8192-D6EBE9130C08}" destId="{1472981C-26B6-4B9E-A3FC-92094C49AB10}" srcOrd="1" destOrd="0" presId="urn:microsoft.com/office/officeart/2005/8/layout/hList1"/>
    <dgm:cxn modelId="{689E6D8C-129B-406A-8A4F-B050DB639DB9}" type="presParOf" srcId="{44A0E243-D057-42CC-A7E0-520DC1D59CD4}" destId="{9439C7CB-2FCF-44DF-B45B-34CB4605B2FE}" srcOrd="3" destOrd="0" presId="urn:microsoft.com/office/officeart/2005/8/layout/hList1"/>
    <dgm:cxn modelId="{39F17606-59E4-4D59-BDF0-7F13AC841494}" type="presParOf" srcId="{44A0E243-D057-42CC-A7E0-520DC1D59CD4}" destId="{AD6D19DB-839D-49CB-9155-C457DFAD377A}" srcOrd="4" destOrd="0" presId="urn:microsoft.com/office/officeart/2005/8/layout/hList1"/>
    <dgm:cxn modelId="{4A344058-D923-44C5-88A6-A8D9D17A8385}" type="presParOf" srcId="{AD6D19DB-839D-49CB-9155-C457DFAD377A}" destId="{E37AAD20-5519-4CCD-AD46-1A64539C8FDD}" srcOrd="0" destOrd="0" presId="urn:microsoft.com/office/officeart/2005/8/layout/hList1"/>
    <dgm:cxn modelId="{3890BC9B-6629-465B-8B82-69306BFFF021}" type="presParOf" srcId="{AD6D19DB-839D-49CB-9155-C457DFAD377A}" destId="{4BFB1481-931D-4B56-81F3-B06D8BD9ED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ECCA5-72E4-4B65-93E1-21057C5B96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5EC43C-C34D-445D-BE92-998ECDBC2199}">
      <dgm:prSet phldrT="[Text]"/>
      <dgm:spPr/>
      <dgm:t>
        <a:bodyPr/>
        <a:lstStyle/>
        <a:p>
          <a:r>
            <a:rPr lang="en-US" dirty="0">
              <a:cs typeface="Calibri Light"/>
            </a:rPr>
            <a:t>Relay-to-Server</a:t>
          </a:r>
        </a:p>
      </dgm:t>
    </dgm:pt>
    <dgm:pt modelId="{976841BF-872B-4E18-866D-0ADC6291F970}" type="parTrans" cxnId="{F2585988-4D87-42E5-ADA4-F5A339C12E55}">
      <dgm:prSet/>
      <dgm:spPr/>
      <dgm:t>
        <a:bodyPr/>
        <a:lstStyle/>
        <a:p>
          <a:endParaRPr lang="en-US"/>
        </a:p>
      </dgm:t>
    </dgm:pt>
    <dgm:pt modelId="{108AC228-7D6C-45C6-9334-F0813821E027}" type="sibTrans" cxnId="{F2585988-4D87-42E5-ADA4-F5A339C12E55}">
      <dgm:prSet/>
      <dgm:spPr/>
      <dgm:t>
        <a:bodyPr/>
        <a:lstStyle/>
        <a:p>
          <a:endParaRPr lang="en-US"/>
        </a:p>
      </dgm:t>
    </dgm:pt>
    <dgm:pt modelId="{E79290DC-714C-4348-919B-0473DB494AD5}">
      <dgm:prSet phldrT="[Text]"/>
      <dgm:spPr/>
      <dgm:t>
        <a:bodyPr/>
        <a:lstStyle/>
        <a:p>
          <a:r>
            <a:rPr lang="en-US" dirty="0">
              <a:cs typeface="Calibri Light"/>
            </a:rPr>
            <a:t>Server-to-Light</a:t>
          </a:r>
        </a:p>
      </dgm:t>
    </dgm:pt>
    <dgm:pt modelId="{91BFA0EA-2A24-47D4-93AD-A3DE3941B238}" type="parTrans" cxnId="{E46524E7-1578-4679-8E7E-2C7171D04A01}">
      <dgm:prSet/>
      <dgm:spPr/>
      <dgm:t>
        <a:bodyPr/>
        <a:lstStyle/>
        <a:p>
          <a:endParaRPr lang="en-US"/>
        </a:p>
      </dgm:t>
    </dgm:pt>
    <dgm:pt modelId="{CE72D02E-3947-449F-98E8-664AE0502E76}" type="sibTrans" cxnId="{E46524E7-1578-4679-8E7E-2C7171D04A01}">
      <dgm:prSet/>
      <dgm:spPr/>
      <dgm:t>
        <a:bodyPr/>
        <a:lstStyle/>
        <a:p>
          <a:endParaRPr lang="en-US"/>
        </a:p>
      </dgm:t>
    </dgm:pt>
    <dgm:pt modelId="{B6D99234-8C4C-430F-8CB7-17CEAF7BE8EF}">
      <dgm:prSet phldrT="[Text]"/>
      <dgm:spPr/>
      <dgm:t>
        <a:bodyPr/>
        <a:lstStyle/>
        <a:p>
          <a:r>
            <a:rPr lang="en-US" dirty="0">
              <a:cs typeface="Calibri Light"/>
            </a:rPr>
            <a:t>Charging Station</a:t>
          </a:r>
        </a:p>
      </dgm:t>
    </dgm:pt>
    <dgm:pt modelId="{6F720811-F85E-47BF-B14B-322ABA01BC2E}" type="parTrans" cxnId="{707DF6AE-F97B-49CF-BF9E-B6E3BCA77ADA}">
      <dgm:prSet/>
      <dgm:spPr/>
      <dgm:t>
        <a:bodyPr/>
        <a:lstStyle/>
        <a:p>
          <a:endParaRPr lang="en-US"/>
        </a:p>
      </dgm:t>
    </dgm:pt>
    <dgm:pt modelId="{D3A498EA-C105-4027-A8C1-8AE60B7C2459}" type="sibTrans" cxnId="{707DF6AE-F97B-49CF-BF9E-B6E3BCA77ADA}">
      <dgm:prSet/>
      <dgm:spPr/>
      <dgm:t>
        <a:bodyPr/>
        <a:lstStyle/>
        <a:p>
          <a:endParaRPr lang="en-US"/>
        </a:p>
      </dgm:t>
    </dgm:pt>
    <dgm:pt modelId="{F0D52E67-E605-446E-9846-DCDE29E882C7}">
      <dgm:prSet phldrT="[Text]"/>
      <dgm:spPr/>
      <dgm:t>
        <a:bodyPr/>
        <a:lstStyle/>
        <a:p>
          <a:r>
            <a:rPr lang="en-US" dirty="0">
              <a:cs typeface="Calibri Light"/>
            </a:rPr>
            <a:t>Current implementation of webpage not deployed yet. Still in testing</a:t>
          </a:r>
        </a:p>
      </dgm:t>
    </dgm:pt>
    <dgm:pt modelId="{AF8CDFA5-EFE0-42E5-B82B-B161A669EDC3}" type="parTrans" cxnId="{76BEBB8B-581F-4E22-907D-7F6D4A2FB6AF}">
      <dgm:prSet/>
      <dgm:spPr/>
    </dgm:pt>
    <dgm:pt modelId="{CB8AC20B-A88E-419A-A111-6C68CC0D2188}" type="sibTrans" cxnId="{76BEBB8B-581F-4E22-907D-7F6D4A2FB6AF}">
      <dgm:prSet/>
      <dgm:spPr/>
    </dgm:pt>
    <dgm:pt modelId="{9021DD75-337A-444B-BBC4-7B7A000BA25D}">
      <dgm:prSet phldrT="[Text]"/>
      <dgm:spPr/>
      <dgm:t>
        <a:bodyPr/>
        <a:lstStyle/>
        <a:p>
          <a:r>
            <a:rPr lang="en-US" dirty="0">
              <a:cs typeface="Calibri Light"/>
            </a:rPr>
            <a:t>Server</a:t>
          </a:r>
        </a:p>
      </dgm:t>
    </dgm:pt>
    <dgm:pt modelId="{29D66CE4-E10A-4E45-AF61-A071EDBD7228}" type="parTrans" cxnId="{B82C8191-DB13-4D30-A269-736B95188689}">
      <dgm:prSet/>
      <dgm:spPr/>
    </dgm:pt>
    <dgm:pt modelId="{8278BB4C-123F-4996-91FE-4BD9DCF96CF6}" type="sibTrans" cxnId="{B82C8191-DB13-4D30-A269-736B95188689}">
      <dgm:prSet/>
      <dgm:spPr/>
    </dgm:pt>
    <dgm:pt modelId="{CB7F64A5-8674-4AE0-B92B-180B93AB0DD6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Have to wait for battery sizing on light modules before we decide how to charge them</a:t>
          </a:r>
        </a:p>
      </dgm:t>
    </dgm:pt>
    <dgm:pt modelId="{035C9736-E757-4D30-90BD-7025ED09989D}" type="parTrans" cxnId="{B57D124B-4891-4CA1-9D72-D86777608920}">
      <dgm:prSet/>
      <dgm:spPr/>
    </dgm:pt>
    <dgm:pt modelId="{274E6F83-7A36-433D-A56F-02EF77BFB150}" type="sibTrans" cxnId="{B57D124B-4891-4CA1-9D72-D86777608920}">
      <dgm:prSet/>
      <dgm:spPr/>
    </dgm:pt>
    <dgm:pt modelId="{549356B5-25FD-4611-87C0-80F3929FBB7E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Must decide between ZigBee or Radio communication</a:t>
          </a:r>
        </a:p>
      </dgm:t>
    </dgm:pt>
    <dgm:pt modelId="{33D40581-90E3-4AA5-83EF-5A27C9AA0350}" type="parTrans" cxnId="{89B6C039-B245-40F7-831C-6C712ABEA076}">
      <dgm:prSet/>
      <dgm:spPr/>
    </dgm:pt>
    <dgm:pt modelId="{08A72808-6CDC-4BFB-8BA7-6B15664269CB}" type="sibTrans" cxnId="{89B6C039-B245-40F7-831C-6C712ABEA076}">
      <dgm:prSet/>
      <dgm:spPr/>
    </dgm:pt>
    <dgm:pt modelId="{D198603C-DBD4-48C7-9E67-9F30E5F44520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Need to implement server specific commands</a:t>
          </a:r>
        </a:p>
      </dgm:t>
    </dgm:pt>
    <dgm:pt modelId="{6F0E0989-2A66-44A3-BE8B-C8CAD4466504}" type="parTrans" cxnId="{FA838F7A-F96B-47C1-9BA1-CA352FE7557B}">
      <dgm:prSet/>
      <dgm:spPr/>
    </dgm:pt>
    <dgm:pt modelId="{676226AA-A6DB-4144-89E5-33A5DDF8DF87}" type="sibTrans" cxnId="{FA838F7A-F96B-47C1-9BA1-CA352FE7557B}">
      <dgm:prSet/>
      <dgm:spPr/>
    </dgm:pt>
    <dgm:pt modelId="{85B20147-57BA-4540-B168-CDD6B3C7C741}">
      <dgm:prSet phldrT="[Text]"/>
      <dgm:spPr/>
      <dgm:t>
        <a:bodyPr/>
        <a:lstStyle/>
        <a:p>
          <a:r>
            <a:rPr lang="en-US" sz="3400" dirty="0">
              <a:cs typeface="Calibri Light"/>
            </a:rPr>
            <a:t>Light modules</a:t>
          </a:r>
        </a:p>
      </dgm:t>
    </dgm:pt>
    <dgm:pt modelId="{FB0B6CE9-9912-45F3-B5EA-9A59DA947798}" type="parTrans" cxnId="{2CA8AFE1-FEA5-4BE9-A03D-5103F998DD5F}">
      <dgm:prSet/>
      <dgm:spPr/>
    </dgm:pt>
    <dgm:pt modelId="{732C2161-7979-4703-8B4F-D1361CA8CD96}" type="sibTrans" cxnId="{2CA8AFE1-FEA5-4BE9-A03D-5103F998DD5F}">
      <dgm:prSet/>
      <dgm:spPr/>
    </dgm:pt>
    <dgm:pt modelId="{D431A83D-1AC1-421E-A9E2-56D0A75914F3}">
      <dgm:prSet phldrT="[Text]"/>
      <dgm:spPr/>
      <dgm:t>
        <a:bodyPr/>
        <a:lstStyle/>
        <a:p>
          <a:endParaRPr lang="en-US" sz="2600" dirty="0">
            <a:cs typeface="Calibri Light"/>
          </a:endParaRPr>
        </a:p>
      </dgm:t>
    </dgm:pt>
    <dgm:pt modelId="{20DA1BE2-6287-4EBD-BA31-5CCF6EE3C3B2}" type="parTrans" cxnId="{D4197210-D724-4491-ADB6-796C3C611F72}">
      <dgm:prSet/>
      <dgm:spPr/>
    </dgm:pt>
    <dgm:pt modelId="{3209EC97-95E3-4732-9DF0-2213BD0FB478}" type="sibTrans" cxnId="{D4197210-D724-4491-ADB6-796C3C611F72}">
      <dgm:prSet/>
      <dgm:spPr/>
    </dgm:pt>
    <dgm:pt modelId="{836725BB-9C9F-4E8F-A9BC-3E7B51A81309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Prototyping with both ZigBee and Radio</a:t>
          </a:r>
        </a:p>
      </dgm:t>
    </dgm:pt>
    <dgm:pt modelId="{8E083EF7-5D52-40BC-BE7A-072EC3C23AA1}" type="parTrans" cxnId="{4198045C-1921-4CF1-97B7-F59969BDE0BC}">
      <dgm:prSet/>
      <dgm:spPr/>
    </dgm:pt>
    <dgm:pt modelId="{2171C54A-3D25-4EE6-8306-5CFFC100B32A}" type="sibTrans" cxnId="{4198045C-1921-4CF1-97B7-F59969BDE0BC}">
      <dgm:prSet/>
      <dgm:spPr/>
    </dgm:pt>
    <dgm:pt modelId="{0D5A178F-3956-4B08-9BBB-AB2B76438FBF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Can interface between </a:t>
          </a:r>
          <a:r>
            <a:rPr lang="en-US" sz="2600" dirty="0" err="1">
              <a:cs typeface="Calibri Light"/>
            </a:rPr>
            <a:t>XBee</a:t>
          </a:r>
          <a:r>
            <a:rPr lang="en-US" sz="2600" dirty="0">
              <a:cs typeface="Calibri Light"/>
            </a:rPr>
            <a:t> modules using XCTU</a:t>
          </a:r>
        </a:p>
      </dgm:t>
    </dgm:pt>
    <dgm:pt modelId="{20F93D7F-B449-4DB5-9A22-ADD57B45D0F0}" type="parTrans" cxnId="{1A08DF03-FD70-4AF0-A76A-0749F00527B6}">
      <dgm:prSet/>
      <dgm:spPr/>
    </dgm:pt>
    <dgm:pt modelId="{A184812E-7901-4E00-888C-1B12CA14C5A2}" type="sibTrans" cxnId="{1A08DF03-FD70-4AF0-A76A-0749F00527B6}">
      <dgm:prSet/>
      <dgm:spPr/>
    </dgm:pt>
    <dgm:pt modelId="{D492FD8C-6CB4-42E3-B853-9FCF4B16A566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Need to integrate relay communication with server communication code</a:t>
          </a:r>
        </a:p>
      </dgm:t>
    </dgm:pt>
    <dgm:pt modelId="{07A56958-07CA-4DDF-B0D5-8F57929FE326}" type="parTrans" cxnId="{3888DC3C-4A7E-48D5-AA16-5BF18B010807}">
      <dgm:prSet/>
      <dgm:spPr/>
    </dgm:pt>
    <dgm:pt modelId="{A110DEE1-CA15-4336-BC03-684A00013A02}" type="sibTrans" cxnId="{3888DC3C-4A7E-48D5-AA16-5BF18B010807}">
      <dgm:prSet/>
      <dgm:spPr/>
    </dgm:pt>
    <dgm:pt modelId="{45C7171D-381F-4FA8-9EC7-DFC91144E843}" type="pres">
      <dgm:prSet presAssocID="{A74ECCA5-72E4-4B65-93E1-21057C5B96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A52B4A-D460-41EE-8A8B-DC1EEF8A6D8A}" type="pres">
      <dgm:prSet presAssocID="{DA5EC43C-C34D-445D-BE92-998ECDBC21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3E789-A0F2-426D-80EB-AF2FBD424D17}" type="pres">
      <dgm:prSet presAssocID="{108AC228-7D6C-45C6-9334-F0813821E027}" presName="sibTrans" presStyleCnt="0"/>
      <dgm:spPr/>
    </dgm:pt>
    <dgm:pt modelId="{B0AFCC70-E6DF-488C-B44B-0BC42C7F7F34}" type="pres">
      <dgm:prSet presAssocID="{9021DD75-337A-444B-BBC4-7B7A000BA2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BB68A-6E14-4D96-8A4D-509D52BDBF42}" type="pres">
      <dgm:prSet presAssocID="{8278BB4C-123F-4996-91FE-4BD9DCF96CF6}" presName="sibTrans" presStyleCnt="0"/>
      <dgm:spPr/>
    </dgm:pt>
    <dgm:pt modelId="{8F42BB04-E15A-483A-9610-8A648293F508}" type="pres">
      <dgm:prSet presAssocID="{E79290DC-714C-4348-919B-0473DB494A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57C6E-6B74-42D7-A711-3E081CED06E7}" type="pres">
      <dgm:prSet presAssocID="{CE72D02E-3947-449F-98E8-664AE0502E76}" presName="sibTrans" presStyleCnt="0"/>
      <dgm:spPr/>
    </dgm:pt>
    <dgm:pt modelId="{A3FC6B0D-3042-4F21-A4F7-0B0E59039149}" type="pres">
      <dgm:prSet presAssocID="{B6D99234-8C4C-430F-8CB7-17CEAF7BE8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F13AF-E0B1-4E0F-A53F-442B528E68EB}" type="pres">
      <dgm:prSet presAssocID="{D3A498EA-C105-4027-A8C1-8AE60B7C2459}" presName="sibTrans" presStyleCnt="0"/>
      <dgm:spPr/>
    </dgm:pt>
    <dgm:pt modelId="{63ED37AC-9C3D-4351-B331-9C7211BE6244}" type="pres">
      <dgm:prSet presAssocID="{85B20147-57BA-4540-B168-CDD6B3C7C7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8045C-1921-4CF1-97B7-F59969BDE0BC}" srcId="{85B20147-57BA-4540-B168-CDD6B3C7C741}" destId="{836725BB-9C9F-4E8F-A9BC-3E7B51A81309}" srcOrd="0" destOrd="0" parTransId="{8E083EF7-5D52-40BC-BE7A-072EC3C23AA1}" sibTransId="{2171C54A-3D25-4EE6-8306-5CFFC100B32A}"/>
    <dgm:cxn modelId="{BFED9E26-340F-40F7-91FE-78AE16801F9B}" type="presOf" srcId="{D431A83D-1AC1-421E-A9E2-56D0A75914F3}" destId="{8F42BB04-E15A-483A-9610-8A648293F508}" srcOrd="0" destOrd="2" presId="urn:microsoft.com/office/officeart/2005/8/layout/default"/>
    <dgm:cxn modelId="{9819175F-1D12-4345-836E-8F55227819AB}" type="presOf" srcId="{D198603C-DBD4-48C7-9E67-9F30E5F44520}" destId="{72A52B4A-D460-41EE-8A8B-DC1EEF8A6D8A}" srcOrd="0" destOrd="1" presId="urn:microsoft.com/office/officeart/2005/8/layout/default"/>
    <dgm:cxn modelId="{F2585988-4D87-42E5-ADA4-F5A339C12E55}" srcId="{A74ECCA5-72E4-4B65-93E1-21057C5B96E9}" destId="{DA5EC43C-C34D-445D-BE92-998ECDBC2199}" srcOrd="0" destOrd="0" parTransId="{976841BF-872B-4E18-866D-0ADC6291F970}" sibTransId="{108AC228-7D6C-45C6-9334-F0813821E027}"/>
    <dgm:cxn modelId="{B82C8191-DB13-4D30-A269-736B95188689}" srcId="{A74ECCA5-72E4-4B65-93E1-21057C5B96E9}" destId="{9021DD75-337A-444B-BBC4-7B7A000BA25D}" srcOrd="1" destOrd="0" parTransId="{29D66CE4-E10A-4E45-AF61-A071EDBD7228}" sibTransId="{8278BB4C-123F-4996-91FE-4BD9DCF96CF6}"/>
    <dgm:cxn modelId="{76BEBB8B-581F-4E22-907D-7F6D4A2FB6AF}" srcId="{9021DD75-337A-444B-BBC4-7B7A000BA25D}" destId="{F0D52E67-E605-446E-9846-DCDE29E882C7}" srcOrd="0" destOrd="0" parTransId="{AF8CDFA5-EFE0-42E5-B82B-B161A669EDC3}" sibTransId="{CB8AC20B-A88E-419A-A111-6C68CC0D2188}"/>
    <dgm:cxn modelId="{3857DC7A-9951-47AB-9A01-048A5E7F36F7}" type="presOf" srcId="{B6D99234-8C4C-430F-8CB7-17CEAF7BE8EF}" destId="{A3FC6B0D-3042-4F21-A4F7-0B0E59039149}" srcOrd="0" destOrd="0" presId="urn:microsoft.com/office/officeart/2005/8/layout/default"/>
    <dgm:cxn modelId="{D92EEE6A-D21D-4174-BCD9-FA7B7AD56A85}" type="presOf" srcId="{A74ECCA5-72E4-4B65-93E1-21057C5B96E9}" destId="{45C7171D-381F-4FA8-9EC7-DFC91144E843}" srcOrd="0" destOrd="0" presId="urn:microsoft.com/office/officeart/2005/8/layout/default"/>
    <dgm:cxn modelId="{3888DC3C-4A7E-48D5-AA16-5BF18B010807}" srcId="{DA5EC43C-C34D-445D-BE92-998ECDBC2199}" destId="{D492FD8C-6CB4-42E3-B853-9FCF4B16A566}" srcOrd="1" destOrd="0" parTransId="{07A56958-07CA-4DDF-B0D5-8F57929FE326}" sibTransId="{A110DEE1-CA15-4336-BC03-684A00013A02}"/>
    <dgm:cxn modelId="{AFF67EFF-78CE-4F6E-94A3-146C4DB26311}" type="presOf" srcId="{549356B5-25FD-4611-87C0-80F3929FBB7E}" destId="{8F42BB04-E15A-483A-9610-8A648293F508}" srcOrd="0" destOrd="1" presId="urn:microsoft.com/office/officeart/2005/8/layout/default"/>
    <dgm:cxn modelId="{707DF6AE-F97B-49CF-BF9E-B6E3BCA77ADA}" srcId="{A74ECCA5-72E4-4B65-93E1-21057C5B96E9}" destId="{B6D99234-8C4C-430F-8CB7-17CEAF7BE8EF}" srcOrd="3" destOrd="0" parTransId="{6F720811-F85E-47BF-B14B-322ABA01BC2E}" sibTransId="{D3A498EA-C105-4027-A8C1-8AE60B7C2459}"/>
    <dgm:cxn modelId="{B1C4D226-3BF0-4399-9BAF-E25FAB84C613}" type="presOf" srcId="{85B20147-57BA-4540-B168-CDD6B3C7C741}" destId="{63ED37AC-9C3D-4351-B331-9C7211BE6244}" srcOrd="0" destOrd="0" presId="urn:microsoft.com/office/officeart/2005/8/layout/default"/>
    <dgm:cxn modelId="{2CA8AFE1-FEA5-4BE9-A03D-5103F998DD5F}" srcId="{A74ECCA5-72E4-4B65-93E1-21057C5B96E9}" destId="{85B20147-57BA-4540-B168-CDD6B3C7C741}" srcOrd="4" destOrd="0" parTransId="{FB0B6CE9-9912-45F3-B5EA-9A59DA947798}" sibTransId="{732C2161-7979-4703-8B4F-D1361CA8CD96}"/>
    <dgm:cxn modelId="{1A08DF03-FD70-4AF0-A76A-0749F00527B6}" srcId="{85B20147-57BA-4540-B168-CDD6B3C7C741}" destId="{0D5A178F-3956-4B08-9BBB-AB2B76438FBF}" srcOrd="1" destOrd="0" parTransId="{20F93D7F-B449-4DB5-9A22-ADD57B45D0F0}" sibTransId="{A184812E-7901-4E00-888C-1B12CA14C5A2}"/>
    <dgm:cxn modelId="{5EE399B0-5799-4909-B58C-8AA0A9486AAF}" type="presOf" srcId="{CB7F64A5-8674-4AE0-B92B-180B93AB0DD6}" destId="{A3FC6B0D-3042-4F21-A4F7-0B0E59039149}" srcOrd="0" destOrd="1" presId="urn:microsoft.com/office/officeart/2005/8/layout/default"/>
    <dgm:cxn modelId="{9B16AE41-A805-43F1-B2D7-ABF7D2FC2BE3}" type="presOf" srcId="{9021DD75-337A-444B-BBC4-7B7A000BA25D}" destId="{B0AFCC70-E6DF-488C-B44B-0BC42C7F7F34}" srcOrd="0" destOrd="0" presId="urn:microsoft.com/office/officeart/2005/8/layout/default"/>
    <dgm:cxn modelId="{1BC4A4AF-8F79-4105-B09D-D6469B635956}" type="presOf" srcId="{DA5EC43C-C34D-445D-BE92-998ECDBC2199}" destId="{72A52B4A-D460-41EE-8A8B-DC1EEF8A6D8A}" srcOrd="0" destOrd="0" presId="urn:microsoft.com/office/officeart/2005/8/layout/default"/>
    <dgm:cxn modelId="{E46524E7-1578-4679-8E7E-2C7171D04A01}" srcId="{A74ECCA5-72E4-4B65-93E1-21057C5B96E9}" destId="{E79290DC-714C-4348-919B-0473DB494AD5}" srcOrd="2" destOrd="0" parTransId="{91BFA0EA-2A24-47D4-93AD-A3DE3941B238}" sibTransId="{CE72D02E-3947-449F-98E8-664AE0502E76}"/>
    <dgm:cxn modelId="{C893F141-F9F9-4C5E-9EF1-260571E41185}" type="presOf" srcId="{D492FD8C-6CB4-42E3-B853-9FCF4B16A566}" destId="{72A52B4A-D460-41EE-8A8B-DC1EEF8A6D8A}" srcOrd="0" destOrd="2" presId="urn:microsoft.com/office/officeart/2005/8/layout/default"/>
    <dgm:cxn modelId="{89B6C039-B245-40F7-831C-6C712ABEA076}" srcId="{E79290DC-714C-4348-919B-0473DB494AD5}" destId="{549356B5-25FD-4611-87C0-80F3929FBB7E}" srcOrd="0" destOrd="0" parTransId="{33D40581-90E3-4AA5-83EF-5A27C9AA0350}" sibTransId="{08A72808-6CDC-4BFB-8BA7-6B15664269CB}"/>
    <dgm:cxn modelId="{B57D124B-4891-4CA1-9D72-D86777608920}" srcId="{B6D99234-8C4C-430F-8CB7-17CEAF7BE8EF}" destId="{CB7F64A5-8674-4AE0-B92B-180B93AB0DD6}" srcOrd="0" destOrd="0" parTransId="{035C9736-E757-4D30-90BD-7025ED09989D}" sibTransId="{274E6F83-7A36-433D-A56F-02EF77BFB150}"/>
    <dgm:cxn modelId="{2C8D81A9-C10A-4FC1-A320-0BFD04868AEB}" type="presOf" srcId="{F0D52E67-E605-446E-9846-DCDE29E882C7}" destId="{B0AFCC70-E6DF-488C-B44B-0BC42C7F7F34}" srcOrd="0" destOrd="1" presId="urn:microsoft.com/office/officeart/2005/8/layout/default"/>
    <dgm:cxn modelId="{FA838F7A-F96B-47C1-9BA1-CA352FE7557B}" srcId="{DA5EC43C-C34D-445D-BE92-998ECDBC2199}" destId="{D198603C-DBD4-48C7-9E67-9F30E5F44520}" srcOrd="0" destOrd="0" parTransId="{6F0E0989-2A66-44A3-BE8B-C8CAD4466504}" sibTransId="{676226AA-A6DB-4144-89E5-33A5DDF8DF87}"/>
    <dgm:cxn modelId="{B2939158-2813-4B80-ABDB-B7F14B55660E}" type="presOf" srcId="{0D5A178F-3956-4B08-9BBB-AB2B76438FBF}" destId="{63ED37AC-9C3D-4351-B331-9C7211BE6244}" srcOrd="0" destOrd="2" presId="urn:microsoft.com/office/officeart/2005/8/layout/default"/>
    <dgm:cxn modelId="{D4197210-D724-4491-ADB6-796C3C611F72}" srcId="{E79290DC-714C-4348-919B-0473DB494AD5}" destId="{D431A83D-1AC1-421E-A9E2-56D0A75914F3}" srcOrd="1" destOrd="0" parTransId="{20DA1BE2-6287-4EBD-BA31-5CCF6EE3C3B2}" sibTransId="{3209EC97-95E3-4732-9DF0-2213BD0FB478}"/>
    <dgm:cxn modelId="{32F15650-30CF-4BE3-9AC5-CCD9446F2AD5}" type="presOf" srcId="{E79290DC-714C-4348-919B-0473DB494AD5}" destId="{8F42BB04-E15A-483A-9610-8A648293F508}" srcOrd="0" destOrd="0" presId="urn:microsoft.com/office/officeart/2005/8/layout/default"/>
    <dgm:cxn modelId="{AB8B43D6-5842-43AA-83F0-206AD69B89B8}" type="presOf" srcId="{836725BB-9C9F-4E8F-A9BC-3E7B51A81309}" destId="{63ED37AC-9C3D-4351-B331-9C7211BE6244}" srcOrd="0" destOrd="1" presId="urn:microsoft.com/office/officeart/2005/8/layout/default"/>
    <dgm:cxn modelId="{7B81698F-E4DA-4E4F-A64A-41D1B349DDCD}" type="presParOf" srcId="{45C7171D-381F-4FA8-9EC7-DFC91144E843}" destId="{72A52B4A-D460-41EE-8A8B-DC1EEF8A6D8A}" srcOrd="0" destOrd="0" presId="urn:microsoft.com/office/officeart/2005/8/layout/default"/>
    <dgm:cxn modelId="{8C96AC5E-B031-4110-87BC-873754BD8C4F}" type="presParOf" srcId="{45C7171D-381F-4FA8-9EC7-DFC91144E843}" destId="{CB53E789-A0F2-426D-80EB-AF2FBD424D17}" srcOrd="1" destOrd="0" presId="urn:microsoft.com/office/officeart/2005/8/layout/default"/>
    <dgm:cxn modelId="{456FAB8D-21AF-4B82-AF82-86B86D0E40ED}" type="presParOf" srcId="{45C7171D-381F-4FA8-9EC7-DFC91144E843}" destId="{B0AFCC70-E6DF-488C-B44B-0BC42C7F7F34}" srcOrd="2" destOrd="0" presId="urn:microsoft.com/office/officeart/2005/8/layout/default"/>
    <dgm:cxn modelId="{5D2332B8-DF00-4A87-968B-947AC13992D9}" type="presParOf" srcId="{45C7171D-381F-4FA8-9EC7-DFC91144E843}" destId="{5A3BB68A-6E14-4D96-8A4D-509D52BDBF42}" srcOrd="3" destOrd="0" presId="urn:microsoft.com/office/officeart/2005/8/layout/default"/>
    <dgm:cxn modelId="{272399D4-3F82-40B9-8D31-F43C4061A430}" type="presParOf" srcId="{45C7171D-381F-4FA8-9EC7-DFC91144E843}" destId="{8F42BB04-E15A-483A-9610-8A648293F508}" srcOrd="4" destOrd="0" presId="urn:microsoft.com/office/officeart/2005/8/layout/default"/>
    <dgm:cxn modelId="{B9F9DAB8-4F66-4386-AC62-1A1E8517C300}" type="presParOf" srcId="{45C7171D-381F-4FA8-9EC7-DFC91144E843}" destId="{7AC57C6E-6B74-42D7-A711-3E081CED06E7}" srcOrd="5" destOrd="0" presId="urn:microsoft.com/office/officeart/2005/8/layout/default"/>
    <dgm:cxn modelId="{DA13A69B-438B-456A-92E8-91D6D6CFE01E}" type="presParOf" srcId="{45C7171D-381F-4FA8-9EC7-DFC91144E843}" destId="{A3FC6B0D-3042-4F21-A4F7-0B0E59039149}" srcOrd="6" destOrd="0" presId="urn:microsoft.com/office/officeart/2005/8/layout/default"/>
    <dgm:cxn modelId="{9BAABC32-9DFA-448D-AE4C-04B66EEBE2EA}" type="presParOf" srcId="{45C7171D-381F-4FA8-9EC7-DFC91144E843}" destId="{DE9F13AF-E0B1-4E0F-A53F-442B528E68EB}" srcOrd="7" destOrd="0" presId="urn:microsoft.com/office/officeart/2005/8/layout/default"/>
    <dgm:cxn modelId="{D50EF691-FD97-4A40-847A-9B18BDAEE9D5}" type="presParOf" srcId="{45C7171D-381F-4FA8-9EC7-DFC91144E843}" destId="{63ED37AC-9C3D-4351-B331-9C7211BE624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27226-2CB4-4E58-9F18-CA7E2569B5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FDCF93-8801-4371-B361-850EC3E8F6AC}">
      <dgm:prSet phldrT="[Text]"/>
      <dgm:spPr/>
      <dgm:t>
        <a:bodyPr/>
        <a:lstStyle/>
        <a:p>
          <a:r>
            <a:rPr lang="en-US" dirty="0" err="1">
              <a:cs typeface="Calibri Light"/>
            </a:rPr>
            <a:t>OpenHAB</a:t>
          </a:r>
        </a:p>
      </dgm:t>
    </dgm:pt>
    <dgm:pt modelId="{1139BEA9-6CF5-4551-BDA2-373516561FE3}" type="parTrans" cxnId="{5010C9BB-EF44-4F3C-B803-1B07F76EF7BA}">
      <dgm:prSet/>
      <dgm:spPr/>
      <dgm:t>
        <a:bodyPr/>
        <a:lstStyle/>
        <a:p>
          <a:endParaRPr lang="en-US"/>
        </a:p>
      </dgm:t>
    </dgm:pt>
    <dgm:pt modelId="{D82E8302-A109-45AE-98B2-FC8A34DCFAB8}" type="sibTrans" cxnId="{5010C9BB-EF44-4F3C-B803-1B07F76EF7BA}">
      <dgm:prSet/>
      <dgm:spPr/>
      <dgm:t>
        <a:bodyPr/>
        <a:lstStyle/>
        <a:p>
          <a:endParaRPr lang="en-US"/>
        </a:p>
      </dgm:t>
    </dgm:pt>
    <dgm:pt modelId="{D66864AB-BA5E-4133-BCA2-26C6B3E2DE5A}">
      <dgm:prSet phldrT="[Text]"/>
      <dgm:spPr/>
      <dgm:t>
        <a:bodyPr/>
        <a:lstStyle/>
        <a:p>
          <a:r>
            <a:rPr lang="en-US" dirty="0">
              <a:cs typeface="Calibri Light"/>
            </a:rPr>
            <a:t>Saw a hack online to hack Zigbee AC Lights and program them with Arduino</a:t>
          </a:r>
        </a:p>
      </dgm:t>
    </dgm:pt>
    <dgm:pt modelId="{B82CEE85-92AE-4EBF-9A1C-2A8F00998A17}" type="parTrans" cxnId="{A572B86E-CDCB-4317-BE49-246E49261BB5}">
      <dgm:prSet/>
      <dgm:spPr/>
      <dgm:t>
        <a:bodyPr/>
        <a:lstStyle/>
        <a:p>
          <a:endParaRPr lang="en-US"/>
        </a:p>
      </dgm:t>
    </dgm:pt>
    <dgm:pt modelId="{9FF837EB-EF80-4142-9C61-35261CF67262}" type="sibTrans" cxnId="{A572B86E-CDCB-4317-BE49-246E49261BB5}">
      <dgm:prSet/>
      <dgm:spPr/>
      <dgm:t>
        <a:bodyPr/>
        <a:lstStyle/>
        <a:p>
          <a:endParaRPr lang="en-US"/>
        </a:p>
      </dgm:t>
    </dgm:pt>
    <dgm:pt modelId="{31D2DDC9-B812-4195-AC65-925104E59DDC}">
      <dgm:prSet phldrT="[Text]"/>
      <dgm:spPr/>
      <dgm:t>
        <a:bodyPr/>
        <a:lstStyle/>
        <a:p>
          <a:r>
            <a:rPr lang="en-US" dirty="0">
              <a:cs typeface="Calibri Light"/>
            </a:rPr>
            <a:t>AC Lights</a:t>
          </a:r>
        </a:p>
      </dgm:t>
    </dgm:pt>
    <dgm:pt modelId="{ECDA9B05-699B-4F82-A124-2C151C36CF86}" type="parTrans" cxnId="{636C66BE-E1AC-4B73-94F5-34C8B5FBC229}">
      <dgm:prSet/>
      <dgm:spPr/>
      <dgm:t>
        <a:bodyPr/>
        <a:lstStyle/>
        <a:p>
          <a:endParaRPr lang="en-US"/>
        </a:p>
      </dgm:t>
    </dgm:pt>
    <dgm:pt modelId="{BDCF8632-BBA9-4B5C-93D0-5AAD5DE8189A}" type="sibTrans" cxnId="{636C66BE-E1AC-4B73-94F5-34C8B5FBC229}">
      <dgm:prSet/>
      <dgm:spPr/>
      <dgm:t>
        <a:bodyPr/>
        <a:lstStyle/>
        <a:p>
          <a:endParaRPr lang="en-US"/>
        </a:p>
      </dgm:t>
    </dgm:pt>
    <dgm:pt modelId="{AA3516CB-ABE5-4A18-B7B8-E923B7CFE9D5}">
      <dgm:prSet phldrT="[Text]"/>
      <dgm:spPr/>
      <dgm:t>
        <a:bodyPr/>
        <a:lstStyle/>
        <a:p>
          <a:r>
            <a:rPr lang="en-US" dirty="0">
              <a:cs typeface="Calibri Light"/>
            </a:rPr>
            <a:t>Tried to use as a hub with </a:t>
          </a:r>
          <a:r>
            <a:rPr lang="en-US" dirty="0" err="1">
              <a:cs typeface="Calibri Light"/>
            </a:rPr>
            <a:t>OpenHAB</a:t>
          </a:r>
          <a:r>
            <a:rPr lang="en-US" dirty="0">
              <a:cs typeface="Calibri Light"/>
            </a:rPr>
            <a:t> and Use XCTU</a:t>
          </a:r>
        </a:p>
      </dgm:t>
    </dgm:pt>
    <dgm:pt modelId="{1BC7D23B-9627-43B5-8C17-1219960E2FAF}" type="parTrans" cxnId="{E2A02590-8831-4D65-B019-B6309FB34085}">
      <dgm:prSet/>
      <dgm:spPr/>
      <dgm:t>
        <a:bodyPr/>
        <a:lstStyle/>
        <a:p>
          <a:endParaRPr lang="en-US"/>
        </a:p>
      </dgm:t>
    </dgm:pt>
    <dgm:pt modelId="{C089DDB8-2C8E-4806-856C-09241F4E7C34}" type="sibTrans" cxnId="{E2A02590-8831-4D65-B019-B6309FB34085}">
      <dgm:prSet/>
      <dgm:spPr/>
      <dgm:t>
        <a:bodyPr/>
        <a:lstStyle/>
        <a:p>
          <a:endParaRPr lang="en-US"/>
        </a:p>
      </dgm:t>
    </dgm:pt>
    <dgm:pt modelId="{9D3EF748-4E68-458C-B044-D7035C28B0B0}">
      <dgm:prSet phldrT="[Text]"/>
      <dgm:spPr/>
      <dgm:t>
        <a:bodyPr/>
        <a:lstStyle/>
        <a:p>
          <a:r>
            <a:rPr lang="en-US" dirty="0" err="1">
              <a:cs typeface="Calibri Light"/>
            </a:rPr>
            <a:t>XBee</a:t>
          </a:r>
          <a:r>
            <a:rPr lang="en-US" dirty="0">
              <a:cs typeface="Calibri Light"/>
            </a:rPr>
            <a:t> </a:t>
          </a:r>
          <a:r>
            <a:rPr lang="en-US" dirty="0" err="1">
              <a:cs typeface="Calibri Light"/>
            </a:rPr>
            <a:t>XStick</a:t>
          </a:r>
        </a:p>
      </dgm:t>
    </dgm:pt>
    <dgm:pt modelId="{2BC84C78-1913-4460-B1AC-720986DECF44}" type="parTrans" cxnId="{97DCE175-9A5A-483F-833A-4927DD6C008A}">
      <dgm:prSet/>
      <dgm:spPr/>
      <dgm:t>
        <a:bodyPr/>
        <a:lstStyle/>
        <a:p>
          <a:endParaRPr lang="en-US"/>
        </a:p>
      </dgm:t>
    </dgm:pt>
    <dgm:pt modelId="{523F4AEF-57C0-4B12-A0AB-CE5BC93CE1D7}" type="sibTrans" cxnId="{97DCE175-9A5A-483F-833A-4927DD6C008A}">
      <dgm:prSet/>
      <dgm:spPr/>
      <dgm:t>
        <a:bodyPr/>
        <a:lstStyle/>
        <a:p>
          <a:endParaRPr lang="en-US"/>
        </a:p>
      </dgm:t>
    </dgm:pt>
    <dgm:pt modelId="{027EDBF2-2A38-4D78-9CF8-DF4608A3B8B2}">
      <dgm:prSet phldrT="[Text]"/>
      <dgm:spPr/>
      <dgm:t>
        <a:bodyPr/>
        <a:lstStyle/>
        <a:p>
          <a:r>
            <a:rPr lang="en-US" dirty="0">
              <a:cs typeface="Calibri Light"/>
            </a:rPr>
            <a:t>First attempt at Zigbee Communication</a:t>
          </a:r>
        </a:p>
      </dgm:t>
    </dgm:pt>
    <dgm:pt modelId="{D1A39DBD-3BBF-402C-829B-68FE0A5C85DA}" type="parTrans" cxnId="{C3B6C99B-A67F-403B-A9DA-5AE1A4D41FA6}">
      <dgm:prSet/>
      <dgm:spPr/>
      <dgm:t>
        <a:bodyPr/>
        <a:lstStyle/>
        <a:p>
          <a:endParaRPr lang="en-US"/>
        </a:p>
      </dgm:t>
    </dgm:pt>
    <dgm:pt modelId="{2D3AE177-9CA2-4E64-B77F-303F0916F734}" type="sibTrans" cxnId="{C3B6C99B-A67F-403B-A9DA-5AE1A4D41FA6}">
      <dgm:prSet/>
      <dgm:spPr/>
      <dgm:t>
        <a:bodyPr/>
        <a:lstStyle/>
        <a:p>
          <a:endParaRPr lang="en-US"/>
        </a:p>
      </dgm:t>
    </dgm:pt>
    <dgm:pt modelId="{EB973477-9165-45C3-AABD-8768E5AD83CE}">
      <dgm:prSet phldrT="[Text]"/>
      <dgm:spPr/>
      <dgm:t>
        <a:bodyPr/>
        <a:lstStyle/>
        <a:p>
          <a:r>
            <a:rPr lang="en-US" dirty="0" err="1">
              <a:cs typeface="Calibri Light"/>
            </a:rPr>
            <a:t>XBee</a:t>
          </a:r>
          <a:r>
            <a:rPr lang="en-US" dirty="0">
              <a:cs typeface="Calibri Light"/>
            </a:rPr>
            <a:t> Gateway</a:t>
          </a:r>
        </a:p>
      </dgm:t>
    </dgm:pt>
    <dgm:pt modelId="{0BF3DDB6-455D-4E82-AEC4-CE0414C32718}" type="parTrans" cxnId="{E3981A9C-C151-464A-A3A9-485946D6F148}">
      <dgm:prSet/>
      <dgm:spPr/>
      <dgm:t>
        <a:bodyPr/>
        <a:lstStyle/>
        <a:p>
          <a:endParaRPr lang="en-US"/>
        </a:p>
      </dgm:t>
    </dgm:pt>
    <dgm:pt modelId="{8E985179-FC93-405D-8C29-482EFAFDC113}" type="sibTrans" cxnId="{E3981A9C-C151-464A-A3A9-485946D6F148}">
      <dgm:prSet/>
      <dgm:spPr/>
      <dgm:t>
        <a:bodyPr/>
        <a:lstStyle/>
        <a:p>
          <a:endParaRPr lang="en-US"/>
        </a:p>
      </dgm:t>
    </dgm:pt>
    <dgm:pt modelId="{21CCDBF6-687D-4AFD-B626-23DEA00F85CC}">
      <dgm:prSet phldrT="[Text]"/>
      <dgm:spPr/>
      <dgm:t>
        <a:bodyPr/>
        <a:lstStyle/>
        <a:p>
          <a:r>
            <a:rPr lang="en-US" dirty="0">
              <a:cs typeface="Calibri Light"/>
            </a:rPr>
            <a:t>Bought a hub hoping to interface with Zigbee AC Lights</a:t>
          </a:r>
        </a:p>
      </dgm:t>
    </dgm:pt>
    <dgm:pt modelId="{3135293A-A510-48E1-BB19-47F71CA6ECD2}" type="parTrans" cxnId="{BD669A9F-A0F4-45E9-9FBA-42DD183651CE}">
      <dgm:prSet/>
      <dgm:spPr/>
      <dgm:t>
        <a:bodyPr/>
        <a:lstStyle/>
        <a:p>
          <a:endParaRPr lang="en-US"/>
        </a:p>
      </dgm:t>
    </dgm:pt>
    <dgm:pt modelId="{9AF1A10F-FB0E-46B0-80FC-41B3C2E0D6AA}" type="sibTrans" cxnId="{BD669A9F-A0F4-45E9-9FBA-42DD183651CE}">
      <dgm:prSet/>
      <dgm:spPr/>
      <dgm:t>
        <a:bodyPr/>
        <a:lstStyle/>
        <a:p>
          <a:endParaRPr lang="en-US"/>
        </a:p>
      </dgm:t>
    </dgm:pt>
    <dgm:pt modelId="{CBC8BD98-8E33-4E76-BD30-1DCC4F5C1831}">
      <dgm:prSet phldrT="[Text]"/>
      <dgm:spPr/>
      <dgm:t>
        <a:bodyPr/>
        <a:lstStyle/>
        <a:p>
          <a:r>
            <a:rPr lang="en-US" dirty="0">
              <a:cs typeface="Calibri Light"/>
            </a:rPr>
            <a:t>Samsung SmartThings</a:t>
          </a:r>
        </a:p>
      </dgm:t>
    </dgm:pt>
    <dgm:pt modelId="{177C33B5-CC04-44DE-8B4F-117477EDD431}" type="parTrans" cxnId="{C7CB9650-87A7-4201-B4DE-09349057ACF0}">
      <dgm:prSet/>
      <dgm:spPr/>
      <dgm:t>
        <a:bodyPr/>
        <a:lstStyle/>
        <a:p>
          <a:endParaRPr lang="en-US"/>
        </a:p>
      </dgm:t>
    </dgm:pt>
    <dgm:pt modelId="{A153DAB1-0DD6-4D99-BD14-CA054F04F737}" type="sibTrans" cxnId="{C7CB9650-87A7-4201-B4DE-09349057ACF0}">
      <dgm:prSet/>
      <dgm:spPr/>
      <dgm:t>
        <a:bodyPr/>
        <a:lstStyle/>
        <a:p>
          <a:endParaRPr lang="en-US"/>
        </a:p>
      </dgm:t>
    </dgm:pt>
    <dgm:pt modelId="{6BDEFD6A-0B0A-4215-A2EB-F8A4337EECCF}">
      <dgm:prSet phldrT="[Text]"/>
      <dgm:spPr/>
      <dgm:t>
        <a:bodyPr/>
        <a:lstStyle/>
        <a:p>
          <a:r>
            <a:rPr lang="en-US" dirty="0">
              <a:cs typeface="Calibri Light"/>
            </a:rPr>
            <a:t>Open-source Home automation software with tons of documentation, hoped to program the local hub using an </a:t>
          </a:r>
          <a:r>
            <a:rPr lang="en-US" dirty="0" err="1">
              <a:cs typeface="Calibri Light"/>
            </a:rPr>
            <a:t>OpenHAB</a:t>
          </a:r>
          <a:r>
            <a:rPr lang="en-US" dirty="0">
              <a:cs typeface="Calibri Light"/>
            </a:rPr>
            <a:t> Server that interfaced with light modules</a:t>
          </a:r>
        </a:p>
      </dgm:t>
    </dgm:pt>
    <dgm:pt modelId="{6352B215-BFB0-4959-88A1-8DE1B16B741C}" type="parTrans" cxnId="{6E752D42-FAD9-4E70-AC3B-F6280D51BC48}">
      <dgm:prSet/>
      <dgm:spPr/>
      <dgm:t>
        <a:bodyPr/>
        <a:lstStyle/>
        <a:p>
          <a:endParaRPr lang="en-US"/>
        </a:p>
      </dgm:t>
    </dgm:pt>
    <dgm:pt modelId="{CF811833-7925-4BF5-A1D2-606E5C68A012}" type="sibTrans" cxnId="{6E752D42-FAD9-4E70-AC3B-F6280D51BC48}">
      <dgm:prSet/>
      <dgm:spPr/>
      <dgm:t>
        <a:bodyPr/>
        <a:lstStyle/>
        <a:p>
          <a:endParaRPr lang="en-US"/>
        </a:p>
      </dgm:t>
    </dgm:pt>
    <dgm:pt modelId="{DDD1D35C-E745-464C-8924-5E6705BEC3E1}" type="pres">
      <dgm:prSet presAssocID="{22027226-2CB4-4E58-9F18-CA7E2569B5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FFB17-DC60-44C8-9B3D-41AE2936F6EE}" type="pres">
      <dgm:prSet presAssocID="{C1FDCF93-8801-4371-B361-850EC3E8F6AC}" presName="parentLin" presStyleCnt="0"/>
      <dgm:spPr/>
    </dgm:pt>
    <dgm:pt modelId="{A81C96DE-EEBD-4C82-B724-E5A8F0C1266C}" type="pres">
      <dgm:prSet presAssocID="{C1FDCF93-8801-4371-B361-850EC3E8F6A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D85E0DD-3262-4598-8308-31F500C41E76}" type="pres">
      <dgm:prSet presAssocID="{C1FDCF93-8801-4371-B361-850EC3E8F6A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E6626-F6C5-45A5-A7ED-220B3E2BEAD1}" type="pres">
      <dgm:prSet presAssocID="{C1FDCF93-8801-4371-B361-850EC3E8F6AC}" presName="negativeSpace" presStyleCnt="0"/>
      <dgm:spPr/>
    </dgm:pt>
    <dgm:pt modelId="{10881961-A231-46E0-9815-1CAFBE5426C6}" type="pres">
      <dgm:prSet presAssocID="{C1FDCF93-8801-4371-B361-850EC3E8F6A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A10C0-9171-4D13-9970-393D128A152A}" type="pres">
      <dgm:prSet presAssocID="{D82E8302-A109-45AE-98B2-FC8A34DCFAB8}" presName="spaceBetweenRectangles" presStyleCnt="0"/>
      <dgm:spPr/>
    </dgm:pt>
    <dgm:pt modelId="{22D5CDF4-5B24-455A-968A-A64DBA59247B}" type="pres">
      <dgm:prSet presAssocID="{CBC8BD98-8E33-4E76-BD30-1DCC4F5C1831}" presName="parentLin" presStyleCnt="0"/>
      <dgm:spPr/>
    </dgm:pt>
    <dgm:pt modelId="{300D9A94-EDB7-44DE-9C78-E84253F08C2D}" type="pres">
      <dgm:prSet presAssocID="{CBC8BD98-8E33-4E76-BD30-1DCC4F5C183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80887CB-5061-4078-A947-B1A8B00A41EC}" type="pres">
      <dgm:prSet presAssocID="{CBC8BD98-8E33-4E76-BD30-1DCC4F5C18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D6F73-B24E-4ED8-9AA1-42150FD09F5A}" type="pres">
      <dgm:prSet presAssocID="{CBC8BD98-8E33-4E76-BD30-1DCC4F5C1831}" presName="negativeSpace" presStyleCnt="0"/>
      <dgm:spPr/>
    </dgm:pt>
    <dgm:pt modelId="{3767AD84-F743-4384-B5B9-0CF17862F153}" type="pres">
      <dgm:prSet presAssocID="{CBC8BD98-8E33-4E76-BD30-1DCC4F5C1831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A14BD-C6F2-4191-85A7-0572C020E3E5}" type="pres">
      <dgm:prSet presAssocID="{A153DAB1-0DD6-4D99-BD14-CA054F04F737}" presName="spaceBetweenRectangles" presStyleCnt="0"/>
      <dgm:spPr/>
    </dgm:pt>
    <dgm:pt modelId="{2D021D05-06A7-4E9B-AC5C-FFC9433A5167}" type="pres">
      <dgm:prSet presAssocID="{EB973477-9165-45C3-AABD-8768E5AD83CE}" presName="parentLin" presStyleCnt="0"/>
      <dgm:spPr/>
    </dgm:pt>
    <dgm:pt modelId="{9578537C-2FD0-4AC8-98B4-612FB1D7A255}" type="pres">
      <dgm:prSet presAssocID="{EB973477-9165-45C3-AABD-8768E5AD83C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22D61E4-28CC-4F1E-A5A2-7A140CD8556F}" type="pres">
      <dgm:prSet presAssocID="{EB973477-9165-45C3-AABD-8768E5AD83C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F8982-85F9-49FB-8983-25860E855AFC}" type="pres">
      <dgm:prSet presAssocID="{EB973477-9165-45C3-AABD-8768E5AD83CE}" presName="negativeSpace" presStyleCnt="0"/>
      <dgm:spPr/>
    </dgm:pt>
    <dgm:pt modelId="{3D030092-CF1F-43E2-A814-707022AF24DF}" type="pres">
      <dgm:prSet presAssocID="{EB973477-9165-45C3-AABD-8768E5AD83C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2E61B-7B2D-4952-A9CA-16AB54D3F635}" type="pres">
      <dgm:prSet presAssocID="{8E985179-FC93-405D-8C29-482EFAFDC113}" presName="spaceBetweenRectangles" presStyleCnt="0"/>
      <dgm:spPr/>
    </dgm:pt>
    <dgm:pt modelId="{FDBB9594-C958-430F-A4B7-B76BC1300784}" type="pres">
      <dgm:prSet presAssocID="{9D3EF748-4E68-458C-B044-D7035C28B0B0}" presName="parentLin" presStyleCnt="0"/>
      <dgm:spPr/>
    </dgm:pt>
    <dgm:pt modelId="{426B4364-86EF-446B-9148-1E5AAADCB36E}" type="pres">
      <dgm:prSet presAssocID="{9D3EF748-4E68-458C-B044-D7035C28B0B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EFFF09D-4DF0-449C-AFEF-2953465E597A}" type="pres">
      <dgm:prSet presAssocID="{9D3EF748-4E68-458C-B044-D7035C28B0B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A1490-0A94-4C7E-BC17-B92C42053F26}" type="pres">
      <dgm:prSet presAssocID="{9D3EF748-4E68-458C-B044-D7035C28B0B0}" presName="negativeSpace" presStyleCnt="0"/>
      <dgm:spPr/>
    </dgm:pt>
    <dgm:pt modelId="{B1725BD2-358D-43CF-B257-8F6BE9080390}" type="pres">
      <dgm:prSet presAssocID="{9D3EF748-4E68-458C-B044-D7035C28B0B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40072-EE30-47DA-AE10-AEA32F55317E}" type="pres">
      <dgm:prSet presAssocID="{523F4AEF-57C0-4B12-A0AB-CE5BC93CE1D7}" presName="spaceBetweenRectangles" presStyleCnt="0"/>
      <dgm:spPr/>
    </dgm:pt>
    <dgm:pt modelId="{4D89974C-76E1-4B6E-8ACE-95DC2075F725}" type="pres">
      <dgm:prSet presAssocID="{31D2DDC9-B812-4195-AC65-925104E59DDC}" presName="parentLin" presStyleCnt="0"/>
      <dgm:spPr/>
    </dgm:pt>
    <dgm:pt modelId="{C46077F6-9FB5-4A27-80C7-D3C72BFBA620}" type="pres">
      <dgm:prSet presAssocID="{31D2DDC9-B812-4195-AC65-925104E59DD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0185963-380E-44F0-A476-C5D7AE7BAC81}" type="pres">
      <dgm:prSet presAssocID="{31D2DDC9-B812-4195-AC65-925104E59DD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84857-548E-446E-9952-882F26AFC8FE}" type="pres">
      <dgm:prSet presAssocID="{31D2DDC9-B812-4195-AC65-925104E59DDC}" presName="negativeSpace" presStyleCnt="0"/>
      <dgm:spPr/>
    </dgm:pt>
    <dgm:pt modelId="{A705E255-D4E1-431E-9E69-B3BB7B2D1C01}" type="pres">
      <dgm:prSet presAssocID="{31D2DDC9-B812-4195-AC65-925104E59DD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036CCB-0B03-4CA9-8166-C406A4CD5976}" type="presOf" srcId="{027EDBF2-2A38-4D78-9CF8-DF4608A3B8B2}" destId="{3D030092-CF1F-43E2-A814-707022AF24DF}" srcOrd="0" destOrd="0" presId="urn:microsoft.com/office/officeart/2005/8/layout/list1"/>
    <dgm:cxn modelId="{A50C4D0A-6726-4CBB-89AB-907062B584D3}" type="presOf" srcId="{21CCDBF6-687D-4AFD-B626-23DEA00F85CC}" destId="{3767AD84-F743-4384-B5B9-0CF17862F153}" srcOrd="0" destOrd="0" presId="urn:microsoft.com/office/officeart/2005/8/layout/list1"/>
    <dgm:cxn modelId="{33C971F9-0C93-49E6-8691-4C6A2DBB0E26}" type="presOf" srcId="{D66864AB-BA5E-4133-BCA2-26C6B3E2DE5A}" destId="{A705E255-D4E1-431E-9E69-B3BB7B2D1C01}" srcOrd="0" destOrd="0" presId="urn:microsoft.com/office/officeart/2005/8/layout/list1"/>
    <dgm:cxn modelId="{C7CB9650-87A7-4201-B4DE-09349057ACF0}" srcId="{22027226-2CB4-4E58-9F18-CA7E2569B5EB}" destId="{CBC8BD98-8E33-4E76-BD30-1DCC4F5C1831}" srcOrd="1" destOrd="0" parTransId="{177C33B5-CC04-44DE-8B4F-117477EDD431}" sibTransId="{A153DAB1-0DD6-4D99-BD14-CA054F04F737}"/>
    <dgm:cxn modelId="{2762D2D0-9055-4162-A20D-3E4A5A07CCAE}" type="presOf" srcId="{EB973477-9165-45C3-AABD-8768E5AD83CE}" destId="{9578537C-2FD0-4AC8-98B4-612FB1D7A255}" srcOrd="0" destOrd="0" presId="urn:microsoft.com/office/officeart/2005/8/layout/list1"/>
    <dgm:cxn modelId="{BD669A9F-A0F4-45E9-9FBA-42DD183651CE}" srcId="{CBC8BD98-8E33-4E76-BD30-1DCC4F5C1831}" destId="{21CCDBF6-687D-4AFD-B626-23DEA00F85CC}" srcOrd="0" destOrd="0" parTransId="{3135293A-A510-48E1-BB19-47F71CA6ECD2}" sibTransId="{9AF1A10F-FB0E-46B0-80FC-41B3C2E0D6AA}"/>
    <dgm:cxn modelId="{EEA0BBC8-9541-4F54-9B20-AC57CC9BBD1A}" type="presOf" srcId="{9D3EF748-4E68-458C-B044-D7035C28B0B0}" destId="{DEFFF09D-4DF0-449C-AFEF-2953465E597A}" srcOrd="1" destOrd="0" presId="urn:microsoft.com/office/officeart/2005/8/layout/list1"/>
    <dgm:cxn modelId="{5010C9BB-EF44-4F3C-B803-1B07F76EF7BA}" srcId="{22027226-2CB4-4E58-9F18-CA7E2569B5EB}" destId="{C1FDCF93-8801-4371-B361-850EC3E8F6AC}" srcOrd="0" destOrd="0" parTransId="{1139BEA9-6CF5-4551-BDA2-373516561FE3}" sibTransId="{D82E8302-A109-45AE-98B2-FC8A34DCFAB8}"/>
    <dgm:cxn modelId="{97DCE175-9A5A-483F-833A-4927DD6C008A}" srcId="{22027226-2CB4-4E58-9F18-CA7E2569B5EB}" destId="{9D3EF748-4E68-458C-B044-D7035C28B0B0}" srcOrd="3" destOrd="0" parTransId="{2BC84C78-1913-4460-B1AC-720986DECF44}" sibTransId="{523F4AEF-57C0-4B12-A0AB-CE5BC93CE1D7}"/>
    <dgm:cxn modelId="{7EA07093-1735-4E39-84D4-5FDE23C383CA}" type="presOf" srcId="{EB973477-9165-45C3-AABD-8768E5AD83CE}" destId="{322D61E4-28CC-4F1E-A5A2-7A140CD8556F}" srcOrd="1" destOrd="0" presId="urn:microsoft.com/office/officeart/2005/8/layout/list1"/>
    <dgm:cxn modelId="{A572B86E-CDCB-4317-BE49-246E49261BB5}" srcId="{31D2DDC9-B812-4195-AC65-925104E59DDC}" destId="{D66864AB-BA5E-4133-BCA2-26C6B3E2DE5A}" srcOrd="0" destOrd="0" parTransId="{B82CEE85-92AE-4EBF-9A1C-2A8F00998A17}" sibTransId="{9FF837EB-EF80-4142-9C61-35261CF67262}"/>
    <dgm:cxn modelId="{FB160383-791E-4C0C-B07C-A82016E8EEDF}" type="presOf" srcId="{C1FDCF93-8801-4371-B361-850EC3E8F6AC}" destId="{AD85E0DD-3262-4598-8308-31F500C41E76}" srcOrd="1" destOrd="0" presId="urn:microsoft.com/office/officeart/2005/8/layout/list1"/>
    <dgm:cxn modelId="{9D5EF8E7-4B74-4095-B89B-E57F9B9B1216}" type="presOf" srcId="{C1FDCF93-8801-4371-B361-850EC3E8F6AC}" destId="{A81C96DE-EEBD-4C82-B724-E5A8F0C1266C}" srcOrd="0" destOrd="0" presId="urn:microsoft.com/office/officeart/2005/8/layout/list1"/>
    <dgm:cxn modelId="{39054CCD-71A6-45F9-8867-481671F8B8B8}" type="presOf" srcId="{CBC8BD98-8E33-4E76-BD30-1DCC4F5C1831}" destId="{180887CB-5061-4078-A947-B1A8B00A41EC}" srcOrd="1" destOrd="0" presId="urn:microsoft.com/office/officeart/2005/8/layout/list1"/>
    <dgm:cxn modelId="{662F21AA-E250-4DB1-B14D-027DFAFFF4F0}" type="presOf" srcId="{AA3516CB-ABE5-4A18-B7B8-E923B7CFE9D5}" destId="{B1725BD2-358D-43CF-B257-8F6BE9080390}" srcOrd="0" destOrd="0" presId="urn:microsoft.com/office/officeart/2005/8/layout/list1"/>
    <dgm:cxn modelId="{CD26F674-472D-40A9-807A-DE617B03B6CE}" type="presOf" srcId="{31D2DDC9-B812-4195-AC65-925104E59DDC}" destId="{00185963-380E-44F0-A476-C5D7AE7BAC81}" srcOrd="1" destOrd="0" presId="urn:microsoft.com/office/officeart/2005/8/layout/list1"/>
    <dgm:cxn modelId="{EF5FDA66-1918-4139-B28A-D1CCDB048B30}" type="presOf" srcId="{31D2DDC9-B812-4195-AC65-925104E59DDC}" destId="{C46077F6-9FB5-4A27-80C7-D3C72BFBA620}" srcOrd="0" destOrd="0" presId="urn:microsoft.com/office/officeart/2005/8/layout/list1"/>
    <dgm:cxn modelId="{8F47A1AD-E84A-410F-8CDF-5BF7BD757EEA}" type="presOf" srcId="{CBC8BD98-8E33-4E76-BD30-1DCC4F5C1831}" destId="{300D9A94-EDB7-44DE-9C78-E84253F08C2D}" srcOrd="0" destOrd="0" presId="urn:microsoft.com/office/officeart/2005/8/layout/list1"/>
    <dgm:cxn modelId="{E3981A9C-C151-464A-A3A9-485946D6F148}" srcId="{22027226-2CB4-4E58-9F18-CA7E2569B5EB}" destId="{EB973477-9165-45C3-AABD-8768E5AD83CE}" srcOrd="2" destOrd="0" parTransId="{0BF3DDB6-455D-4E82-AEC4-CE0414C32718}" sibTransId="{8E985179-FC93-405D-8C29-482EFAFDC113}"/>
    <dgm:cxn modelId="{E2A02590-8831-4D65-B019-B6309FB34085}" srcId="{9D3EF748-4E68-458C-B044-D7035C28B0B0}" destId="{AA3516CB-ABE5-4A18-B7B8-E923B7CFE9D5}" srcOrd="0" destOrd="0" parTransId="{1BC7D23B-9627-43B5-8C17-1219960E2FAF}" sibTransId="{C089DDB8-2C8E-4806-856C-09241F4E7C34}"/>
    <dgm:cxn modelId="{271151E3-1565-4A9E-AEFC-8E4635DCA95D}" type="presOf" srcId="{6BDEFD6A-0B0A-4215-A2EB-F8A4337EECCF}" destId="{10881961-A231-46E0-9815-1CAFBE5426C6}" srcOrd="0" destOrd="0" presId="urn:microsoft.com/office/officeart/2005/8/layout/list1"/>
    <dgm:cxn modelId="{8960CC60-F529-4DA7-B3EC-C4898C0FFF5A}" type="presOf" srcId="{9D3EF748-4E68-458C-B044-D7035C28B0B0}" destId="{426B4364-86EF-446B-9148-1E5AAADCB36E}" srcOrd="0" destOrd="0" presId="urn:microsoft.com/office/officeart/2005/8/layout/list1"/>
    <dgm:cxn modelId="{636C66BE-E1AC-4B73-94F5-34C8B5FBC229}" srcId="{22027226-2CB4-4E58-9F18-CA7E2569B5EB}" destId="{31D2DDC9-B812-4195-AC65-925104E59DDC}" srcOrd="4" destOrd="0" parTransId="{ECDA9B05-699B-4F82-A124-2C151C36CF86}" sibTransId="{BDCF8632-BBA9-4B5C-93D0-5AAD5DE8189A}"/>
    <dgm:cxn modelId="{C3B6C99B-A67F-403B-A9DA-5AE1A4D41FA6}" srcId="{EB973477-9165-45C3-AABD-8768E5AD83CE}" destId="{027EDBF2-2A38-4D78-9CF8-DF4608A3B8B2}" srcOrd="0" destOrd="0" parTransId="{D1A39DBD-3BBF-402C-829B-68FE0A5C85DA}" sibTransId="{2D3AE177-9CA2-4E64-B77F-303F0916F734}"/>
    <dgm:cxn modelId="{D07D640B-CE40-4413-B302-49F7978A6611}" type="presOf" srcId="{22027226-2CB4-4E58-9F18-CA7E2569B5EB}" destId="{DDD1D35C-E745-464C-8924-5E6705BEC3E1}" srcOrd="0" destOrd="0" presId="urn:microsoft.com/office/officeart/2005/8/layout/list1"/>
    <dgm:cxn modelId="{6E752D42-FAD9-4E70-AC3B-F6280D51BC48}" srcId="{C1FDCF93-8801-4371-B361-850EC3E8F6AC}" destId="{6BDEFD6A-0B0A-4215-A2EB-F8A4337EECCF}" srcOrd="0" destOrd="0" parTransId="{6352B215-BFB0-4959-88A1-8DE1B16B741C}" sibTransId="{CF811833-7925-4BF5-A1D2-606E5C68A012}"/>
    <dgm:cxn modelId="{B29CDD40-34C4-457D-8EC7-CEC3A837CCB2}" type="presParOf" srcId="{DDD1D35C-E745-464C-8924-5E6705BEC3E1}" destId="{2C8FFB17-DC60-44C8-9B3D-41AE2936F6EE}" srcOrd="0" destOrd="0" presId="urn:microsoft.com/office/officeart/2005/8/layout/list1"/>
    <dgm:cxn modelId="{6231AFF8-B2F7-43C0-9EBC-701A73BBF819}" type="presParOf" srcId="{2C8FFB17-DC60-44C8-9B3D-41AE2936F6EE}" destId="{A81C96DE-EEBD-4C82-B724-E5A8F0C1266C}" srcOrd="0" destOrd="0" presId="urn:microsoft.com/office/officeart/2005/8/layout/list1"/>
    <dgm:cxn modelId="{3E9830D4-739A-4CEC-9530-73F83F65DA10}" type="presParOf" srcId="{2C8FFB17-DC60-44C8-9B3D-41AE2936F6EE}" destId="{AD85E0DD-3262-4598-8308-31F500C41E76}" srcOrd="1" destOrd="0" presId="urn:microsoft.com/office/officeart/2005/8/layout/list1"/>
    <dgm:cxn modelId="{B174F68C-CE91-4656-918C-B28EF58339A8}" type="presParOf" srcId="{DDD1D35C-E745-464C-8924-5E6705BEC3E1}" destId="{C6CE6626-F6C5-45A5-A7ED-220B3E2BEAD1}" srcOrd="1" destOrd="0" presId="urn:microsoft.com/office/officeart/2005/8/layout/list1"/>
    <dgm:cxn modelId="{7D7B86D1-3C01-4CEF-8B63-70889117732F}" type="presParOf" srcId="{DDD1D35C-E745-464C-8924-5E6705BEC3E1}" destId="{10881961-A231-46E0-9815-1CAFBE5426C6}" srcOrd="2" destOrd="0" presId="urn:microsoft.com/office/officeart/2005/8/layout/list1"/>
    <dgm:cxn modelId="{5562C854-076A-42BE-8C3E-936F8FD802B2}" type="presParOf" srcId="{DDD1D35C-E745-464C-8924-5E6705BEC3E1}" destId="{D51A10C0-9171-4D13-9970-393D128A152A}" srcOrd="3" destOrd="0" presId="urn:microsoft.com/office/officeart/2005/8/layout/list1"/>
    <dgm:cxn modelId="{A8A9A183-1D61-4257-897C-1FB973FA2173}" type="presParOf" srcId="{DDD1D35C-E745-464C-8924-5E6705BEC3E1}" destId="{22D5CDF4-5B24-455A-968A-A64DBA59247B}" srcOrd="4" destOrd="0" presId="urn:microsoft.com/office/officeart/2005/8/layout/list1"/>
    <dgm:cxn modelId="{03A0323D-1BE4-40FE-98BD-7FE40BFC5788}" type="presParOf" srcId="{22D5CDF4-5B24-455A-968A-A64DBA59247B}" destId="{300D9A94-EDB7-44DE-9C78-E84253F08C2D}" srcOrd="0" destOrd="0" presId="urn:microsoft.com/office/officeart/2005/8/layout/list1"/>
    <dgm:cxn modelId="{C28314DD-7D8D-42B4-96D8-25E290D1C4E6}" type="presParOf" srcId="{22D5CDF4-5B24-455A-968A-A64DBA59247B}" destId="{180887CB-5061-4078-A947-B1A8B00A41EC}" srcOrd="1" destOrd="0" presId="urn:microsoft.com/office/officeart/2005/8/layout/list1"/>
    <dgm:cxn modelId="{CC585924-ED9C-44A2-9196-04173AA5CA8D}" type="presParOf" srcId="{DDD1D35C-E745-464C-8924-5E6705BEC3E1}" destId="{C01D6F73-B24E-4ED8-9AA1-42150FD09F5A}" srcOrd="5" destOrd="0" presId="urn:microsoft.com/office/officeart/2005/8/layout/list1"/>
    <dgm:cxn modelId="{284CE659-0772-493C-83C6-BD05A0ADCEDC}" type="presParOf" srcId="{DDD1D35C-E745-464C-8924-5E6705BEC3E1}" destId="{3767AD84-F743-4384-B5B9-0CF17862F153}" srcOrd="6" destOrd="0" presId="urn:microsoft.com/office/officeart/2005/8/layout/list1"/>
    <dgm:cxn modelId="{31650CD4-3461-4C69-AC05-7EA3317D8B52}" type="presParOf" srcId="{DDD1D35C-E745-464C-8924-5E6705BEC3E1}" destId="{F28A14BD-C6F2-4191-85A7-0572C020E3E5}" srcOrd="7" destOrd="0" presId="urn:microsoft.com/office/officeart/2005/8/layout/list1"/>
    <dgm:cxn modelId="{F6DB7C68-3735-4339-A8E7-988AEA80284C}" type="presParOf" srcId="{DDD1D35C-E745-464C-8924-5E6705BEC3E1}" destId="{2D021D05-06A7-4E9B-AC5C-FFC9433A5167}" srcOrd="8" destOrd="0" presId="urn:microsoft.com/office/officeart/2005/8/layout/list1"/>
    <dgm:cxn modelId="{4DDB2CED-6C35-4B4F-844C-9DA5FA9C01A4}" type="presParOf" srcId="{2D021D05-06A7-4E9B-AC5C-FFC9433A5167}" destId="{9578537C-2FD0-4AC8-98B4-612FB1D7A255}" srcOrd="0" destOrd="0" presId="urn:microsoft.com/office/officeart/2005/8/layout/list1"/>
    <dgm:cxn modelId="{3AD3BAB3-0050-4BBE-BB82-855C4E61CDD5}" type="presParOf" srcId="{2D021D05-06A7-4E9B-AC5C-FFC9433A5167}" destId="{322D61E4-28CC-4F1E-A5A2-7A140CD8556F}" srcOrd="1" destOrd="0" presId="urn:microsoft.com/office/officeart/2005/8/layout/list1"/>
    <dgm:cxn modelId="{B41B3BA7-4626-4790-B45F-C348DBE25138}" type="presParOf" srcId="{DDD1D35C-E745-464C-8924-5E6705BEC3E1}" destId="{356F8982-85F9-49FB-8983-25860E855AFC}" srcOrd="9" destOrd="0" presId="urn:microsoft.com/office/officeart/2005/8/layout/list1"/>
    <dgm:cxn modelId="{3CB5653C-9A4D-48B4-BB12-EB4B2A385903}" type="presParOf" srcId="{DDD1D35C-E745-464C-8924-5E6705BEC3E1}" destId="{3D030092-CF1F-43E2-A814-707022AF24DF}" srcOrd="10" destOrd="0" presId="urn:microsoft.com/office/officeart/2005/8/layout/list1"/>
    <dgm:cxn modelId="{A05DBD1E-7B82-4818-987D-7CAFDD824C86}" type="presParOf" srcId="{DDD1D35C-E745-464C-8924-5E6705BEC3E1}" destId="{7AA2E61B-7B2D-4952-A9CA-16AB54D3F635}" srcOrd="11" destOrd="0" presId="urn:microsoft.com/office/officeart/2005/8/layout/list1"/>
    <dgm:cxn modelId="{86F7C479-CD1F-4A82-9E71-9B8F57C011FD}" type="presParOf" srcId="{DDD1D35C-E745-464C-8924-5E6705BEC3E1}" destId="{FDBB9594-C958-430F-A4B7-B76BC1300784}" srcOrd="12" destOrd="0" presId="urn:microsoft.com/office/officeart/2005/8/layout/list1"/>
    <dgm:cxn modelId="{5CCF36B6-08BB-4769-91BE-2746FDAB9FF5}" type="presParOf" srcId="{FDBB9594-C958-430F-A4B7-B76BC1300784}" destId="{426B4364-86EF-446B-9148-1E5AAADCB36E}" srcOrd="0" destOrd="0" presId="urn:microsoft.com/office/officeart/2005/8/layout/list1"/>
    <dgm:cxn modelId="{93DC6774-FE69-4DA2-BD40-B52399766D9D}" type="presParOf" srcId="{FDBB9594-C958-430F-A4B7-B76BC1300784}" destId="{DEFFF09D-4DF0-449C-AFEF-2953465E597A}" srcOrd="1" destOrd="0" presId="urn:microsoft.com/office/officeart/2005/8/layout/list1"/>
    <dgm:cxn modelId="{68C958D3-A21F-4C50-B94F-02CBED736DEC}" type="presParOf" srcId="{DDD1D35C-E745-464C-8924-5E6705BEC3E1}" destId="{8C2A1490-0A94-4C7E-BC17-B92C42053F26}" srcOrd="13" destOrd="0" presId="urn:microsoft.com/office/officeart/2005/8/layout/list1"/>
    <dgm:cxn modelId="{B8872F16-A3CA-400D-BED3-1F4D4FA974A3}" type="presParOf" srcId="{DDD1D35C-E745-464C-8924-5E6705BEC3E1}" destId="{B1725BD2-358D-43CF-B257-8F6BE9080390}" srcOrd="14" destOrd="0" presId="urn:microsoft.com/office/officeart/2005/8/layout/list1"/>
    <dgm:cxn modelId="{D73DC4AD-C05D-497B-A9D5-11F3A67F5106}" type="presParOf" srcId="{DDD1D35C-E745-464C-8924-5E6705BEC3E1}" destId="{7C640072-EE30-47DA-AE10-AEA32F55317E}" srcOrd="15" destOrd="0" presId="urn:microsoft.com/office/officeart/2005/8/layout/list1"/>
    <dgm:cxn modelId="{987039DD-DDFB-49B9-85F1-E8E68C6B9050}" type="presParOf" srcId="{DDD1D35C-E745-464C-8924-5E6705BEC3E1}" destId="{4D89974C-76E1-4B6E-8ACE-95DC2075F725}" srcOrd="16" destOrd="0" presId="urn:microsoft.com/office/officeart/2005/8/layout/list1"/>
    <dgm:cxn modelId="{D62D8B2C-A278-4372-BAD9-D86FB5D5167D}" type="presParOf" srcId="{4D89974C-76E1-4B6E-8ACE-95DC2075F725}" destId="{C46077F6-9FB5-4A27-80C7-D3C72BFBA620}" srcOrd="0" destOrd="0" presId="urn:microsoft.com/office/officeart/2005/8/layout/list1"/>
    <dgm:cxn modelId="{AB5E811A-A897-45C1-B143-73CE013B2C92}" type="presParOf" srcId="{4D89974C-76E1-4B6E-8ACE-95DC2075F725}" destId="{00185963-380E-44F0-A476-C5D7AE7BAC81}" srcOrd="1" destOrd="0" presId="urn:microsoft.com/office/officeart/2005/8/layout/list1"/>
    <dgm:cxn modelId="{D9A4AB70-7204-4CF3-9B0D-D5183B3E6CAE}" type="presParOf" srcId="{DDD1D35C-E745-464C-8924-5E6705BEC3E1}" destId="{57484857-548E-446E-9952-882F26AFC8FE}" srcOrd="17" destOrd="0" presId="urn:microsoft.com/office/officeart/2005/8/layout/list1"/>
    <dgm:cxn modelId="{118DB7AF-A94C-4564-8FE1-129B3D477292}" type="presParOf" srcId="{DDD1D35C-E745-464C-8924-5E6705BEC3E1}" destId="{A705E255-D4E1-431E-9E69-B3BB7B2D1C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9F316C-EBBD-4E32-AEE3-1384801230A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DB18F-46B4-4835-AF44-66C28E1B00E5}">
      <dgm:prSet phldrT="[Text]"/>
      <dgm:spPr/>
      <dgm:t>
        <a:bodyPr/>
        <a:lstStyle/>
        <a:p>
          <a:r>
            <a:rPr lang="en-US" dirty="0">
              <a:cs typeface="Calibri Light"/>
            </a:rPr>
            <a:t>Aaron</a:t>
          </a:r>
        </a:p>
      </dgm:t>
    </dgm:pt>
    <dgm:pt modelId="{019EB39D-9F75-4C2B-A2A2-2424FF0D926E}" type="parTrans" cxnId="{32262DFA-4527-4298-9643-2B4982203903}">
      <dgm:prSet/>
      <dgm:spPr/>
      <dgm:t>
        <a:bodyPr/>
        <a:lstStyle/>
        <a:p>
          <a:endParaRPr lang="en-US"/>
        </a:p>
      </dgm:t>
    </dgm:pt>
    <dgm:pt modelId="{8E594DB3-D6AF-4EB6-A0BE-3852C257D20E}" type="sibTrans" cxnId="{32262DFA-4527-4298-9643-2B4982203903}">
      <dgm:prSet/>
      <dgm:spPr/>
      <dgm:t>
        <a:bodyPr/>
        <a:lstStyle/>
        <a:p>
          <a:endParaRPr lang="en-US"/>
        </a:p>
      </dgm:t>
    </dgm:pt>
    <dgm:pt modelId="{B945660F-80A6-44FF-B549-3FB16D8D124D}">
      <dgm:prSet phldrT="[Text]"/>
      <dgm:spPr/>
      <dgm:t>
        <a:bodyPr/>
        <a:lstStyle/>
        <a:p>
          <a:r>
            <a:rPr lang="en-US" dirty="0">
              <a:cs typeface="Calibri Light"/>
            </a:rPr>
            <a:t>Alex</a:t>
          </a:r>
        </a:p>
      </dgm:t>
    </dgm:pt>
    <dgm:pt modelId="{AD775D3C-74B3-42D4-9BCE-0CEBFEA3BACD}" type="parTrans" cxnId="{F1120B74-FA9D-4E9B-93E9-A71E0CC588B5}">
      <dgm:prSet/>
      <dgm:spPr/>
      <dgm:t>
        <a:bodyPr/>
        <a:lstStyle/>
        <a:p>
          <a:endParaRPr lang="en-US"/>
        </a:p>
      </dgm:t>
    </dgm:pt>
    <dgm:pt modelId="{E29C75A9-F133-43CA-A3F4-7F171AA2AA6B}" type="sibTrans" cxnId="{F1120B74-FA9D-4E9B-93E9-A71E0CC588B5}">
      <dgm:prSet/>
      <dgm:spPr/>
      <dgm:t>
        <a:bodyPr/>
        <a:lstStyle/>
        <a:p>
          <a:endParaRPr lang="en-US"/>
        </a:p>
      </dgm:t>
    </dgm:pt>
    <dgm:pt modelId="{18828C83-E3FB-4F5C-ABDE-C03C985D132E}">
      <dgm:prSet phldrT="[Text]"/>
      <dgm:spPr/>
      <dgm:t>
        <a:bodyPr/>
        <a:lstStyle/>
        <a:p>
          <a:r>
            <a:rPr lang="en-US" dirty="0">
              <a:cs typeface="Calibri Light"/>
            </a:rPr>
            <a:t>Ryan</a:t>
          </a:r>
        </a:p>
      </dgm:t>
    </dgm:pt>
    <dgm:pt modelId="{ECA2F14C-4C42-4AA4-B042-9AEDE6804F8F}" type="parTrans" cxnId="{C22C707D-A0D7-4AD1-B94A-BCDBBA03D871}">
      <dgm:prSet/>
      <dgm:spPr/>
      <dgm:t>
        <a:bodyPr/>
        <a:lstStyle/>
        <a:p>
          <a:endParaRPr lang="en-US"/>
        </a:p>
      </dgm:t>
    </dgm:pt>
    <dgm:pt modelId="{D9964907-990D-45AB-BA1C-6738C34CEC65}" type="sibTrans" cxnId="{C22C707D-A0D7-4AD1-B94A-BCDBBA03D871}">
      <dgm:prSet/>
      <dgm:spPr/>
      <dgm:t>
        <a:bodyPr/>
        <a:lstStyle/>
        <a:p>
          <a:endParaRPr lang="en-US"/>
        </a:p>
      </dgm:t>
    </dgm:pt>
    <dgm:pt modelId="{BB4D9CFD-7AD8-44C4-B8E1-A969ED185499}">
      <dgm:prSet phldrT="[Text]"/>
      <dgm:spPr/>
      <dgm:t>
        <a:bodyPr/>
        <a:lstStyle/>
        <a:p>
          <a:r>
            <a:rPr lang="en-US" dirty="0">
              <a:cs typeface="Calibri Light"/>
            </a:rPr>
            <a:t>Logan</a:t>
          </a:r>
        </a:p>
      </dgm:t>
    </dgm:pt>
    <dgm:pt modelId="{5DBE7D6D-24C0-4F08-9530-FB8F1EF721E0}" type="parTrans" cxnId="{E946C165-B4E7-42D6-9890-6973EDFCF3D1}">
      <dgm:prSet/>
      <dgm:spPr/>
      <dgm:t>
        <a:bodyPr/>
        <a:lstStyle/>
        <a:p>
          <a:endParaRPr lang="en-US"/>
        </a:p>
      </dgm:t>
    </dgm:pt>
    <dgm:pt modelId="{2F0670F7-7374-44D0-8F26-750C1F8F5192}" type="sibTrans" cxnId="{E946C165-B4E7-42D6-9890-6973EDFCF3D1}">
      <dgm:prSet/>
      <dgm:spPr/>
      <dgm:t>
        <a:bodyPr/>
        <a:lstStyle/>
        <a:p>
          <a:endParaRPr lang="en-US"/>
        </a:p>
      </dgm:t>
    </dgm:pt>
    <dgm:pt modelId="{C9C3AD17-A2EE-4800-AC39-4CB387EFA672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Relay-to-Server</a:t>
          </a:r>
        </a:p>
      </dgm:t>
    </dgm:pt>
    <dgm:pt modelId="{556871CB-D41E-4F6E-A074-289437EC5CE2}" type="parTrans" cxnId="{A60D1B3C-7197-493A-A8E2-B534CE8D428C}">
      <dgm:prSet/>
      <dgm:spPr/>
    </dgm:pt>
    <dgm:pt modelId="{9E151463-98E4-4D00-815D-9582AEE57440}" type="sibTrans" cxnId="{A60D1B3C-7197-493A-A8E2-B534CE8D428C}">
      <dgm:prSet/>
      <dgm:spPr/>
    </dgm:pt>
    <dgm:pt modelId="{8C72D092-0AB7-46D4-9034-51ADBFF268D5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Server</a:t>
          </a:r>
        </a:p>
      </dgm:t>
    </dgm:pt>
    <dgm:pt modelId="{DFEC5A4F-8762-4A46-A553-8DD538B5BBFF}" type="parTrans" cxnId="{3BCEF97C-447A-4A15-9FCA-B7C8341BF1FA}">
      <dgm:prSet/>
      <dgm:spPr/>
    </dgm:pt>
    <dgm:pt modelId="{883BDFFF-9AD6-4BE8-BCF7-6F5AFCE8C0DD}" type="sibTrans" cxnId="{3BCEF97C-447A-4A15-9FCA-B7C8341BF1FA}">
      <dgm:prSet/>
      <dgm:spPr/>
    </dgm:pt>
    <dgm:pt modelId="{BB08DAFE-EA84-4582-B92D-7DDDE65F16B3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Server-to-Light</a:t>
          </a:r>
        </a:p>
      </dgm:t>
    </dgm:pt>
    <dgm:pt modelId="{6BA24820-443D-4DBF-A712-320E10BA4F11}" type="parTrans" cxnId="{49D6900C-E717-4388-9AD2-312F3771C6B5}">
      <dgm:prSet/>
      <dgm:spPr/>
    </dgm:pt>
    <dgm:pt modelId="{FE7E01FB-8164-4072-A037-CBF572394B58}" type="sibTrans" cxnId="{49D6900C-E717-4388-9AD2-312F3771C6B5}">
      <dgm:prSet/>
      <dgm:spPr/>
    </dgm:pt>
    <dgm:pt modelId="{1E460E8C-E55F-4B41-92F1-7009C426C853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Server-to-Light</a:t>
          </a:r>
        </a:p>
      </dgm:t>
    </dgm:pt>
    <dgm:pt modelId="{0C227D3F-BFDB-47B6-B029-FC42768E8DD9}" type="parTrans" cxnId="{8B2651F1-367C-4775-A517-23C7AA5B4189}">
      <dgm:prSet/>
      <dgm:spPr/>
    </dgm:pt>
    <dgm:pt modelId="{41AE9394-CE82-43FC-BD3F-A80427177D3E}" type="sibTrans" cxnId="{8B2651F1-367C-4775-A517-23C7AA5B4189}">
      <dgm:prSet/>
      <dgm:spPr/>
    </dgm:pt>
    <dgm:pt modelId="{E784143D-6C2B-4A60-B0B7-A348D2277497}" type="pres">
      <dgm:prSet presAssocID="{BA9F316C-EBBD-4E32-AEE3-1384801230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9355DC-EB01-4171-8DA9-677D4E66B549}" type="pres">
      <dgm:prSet presAssocID="{1E8DB18F-46B4-4835-AF44-66C28E1B00E5}" presName="root" presStyleCnt="0"/>
      <dgm:spPr/>
    </dgm:pt>
    <dgm:pt modelId="{3D17D04F-4745-4858-8B97-4097E187EA62}" type="pres">
      <dgm:prSet presAssocID="{1E8DB18F-46B4-4835-AF44-66C28E1B00E5}" presName="rootComposite" presStyleCnt="0"/>
      <dgm:spPr/>
    </dgm:pt>
    <dgm:pt modelId="{6D6FFF42-20D7-498C-BC41-0CED40A6E375}" type="pres">
      <dgm:prSet presAssocID="{1E8DB18F-46B4-4835-AF44-66C28E1B00E5}" presName="rootText" presStyleLbl="node1" presStyleIdx="0" presStyleCnt="4"/>
      <dgm:spPr/>
      <dgm:t>
        <a:bodyPr/>
        <a:lstStyle/>
        <a:p>
          <a:endParaRPr lang="en-US"/>
        </a:p>
      </dgm:t>
    </dgm:pt>
    <dgm:pt modelId="{76C4B20C-5AC4-4B4D-8147-48A4E2D13D70}" type="pres">
      <dgm:prSet presAssocID="{1E8DB18F-46B4-4835-AF44-66C28E1B00E5}" presName="rootConnector" presStyleLbl="node1" presStyleIdx="0" presStyleCnt="4"/>
      <dgm:spPr/>
      <dgm:t>
        <a:bodyPr/>
        <a:lstStyle/>
        <a:p>
          <a:endParaRPr lang="en-US"/>
        </a:p>
      </dgm:t>
    </dgm:pt>
    <dgm:pt modelId="{44AE86DF-EF26-42BC-A2B7-FCAC1291AC5E}" type="pres">
      <dgm:prSet presAssocID="{1E8DB18F-46B4-4835-AF44-66C28E1B00E5}" presName="childShape" presStyleCnt="0"/>
      <dgm:spPr/>
    </dgm:pt>
    <dgm:pt modelId="{37296337-43FA-49FE-A379-BD5581978975}" type="pres">
      <dgm:prSet presAssocID="{556871CB-D41E-4F6E-A074-289437EC5CE2}" presName="Name13" presStyleLbl="parChTrans1D2" presStyleIdx="0" presStyleCnt="4"/>
      <dgm:spPr/>
    </dgm:pt>
    <dgm:pt modelId="{BB979D19-87AA-4599-AA17-46AB9D922EDD}" type="pres">
      <dgm:prSet presAssocID="{C9C3AD17-A2EE-4800-AC39-4CB387EFA67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CC3F6-B6CC-4D0B-BF6C-E17AEC3DA8C5}" type="pres">
      <dgm:prSet presAssocID="{B945660F-80A6-44FF-B549-3FB16D8D124D}" presName="root" presStyleCnt="0"/>
      <dgm:spPr/>
    </dgm:pt>
    <dgm:pt modelId="{CB768D6D-2A32-4B63-B699-E79664349AA9}" type="pres">
      <dgm:prSet presAssocID="{B945660F-80A6-44FF-B549-3FB16D8D124D}" presName="rootComposite" presStyleCnt="0"/>
      <dgm:spPr/>
    </dgm:pt>
    <dgm:pt modelId="{EB812098-280F-459C-A4D3-1B203013521E}" type="pres">
      <dgm:prSet presAssocID="{B945660F-80A6-44FF-B549-3FB16D8D124D}" presName="rootText" presStyleLbl="node1" presStyleIdx="1" presStyleCnt="4"/>
      <dgm:spPr/>
      <dgm:t>
        <a:bodyPr/>
        <a:lstStyle/>
        <a:p>
          <a:endParaRPr lang="en-US"/>
        </a:p>
      </dgm:t>
    </dgm:pt>
    <dgm:pt modelId="{A8948A95-24BE-4CD4-BB40-7589F914F82F}" type="pres">
      <dgm:prSet presAssocID="{B945660F-80A6-44FF-B549-3FB16D8D124D}" presName="rootConnector" presStyleLbl="node1" presStyleIdx="1" presStyleCnt="4"/>
      <dgm:spPr/>
      <dgm:t>
        <a:bodyPr/>
        <a:lstStyle/>
        <a:p>
          <a:endParaRPr lang="en-US"/>
        </a:p>
      </dgm:t>
    </dgm:pt>
    <dgm:pt modelId="{F56B96AE-FE9B-4C45-90AF-15E6118F11D8}" type="pres">
      <dgm:prSet presAssocID="{B945660F-80A6-44FF-B549-3FB16D8D124D}" presName="childShape" presStyleCnt="0"/>
      <dgm:spPr/>
    </dgm:pt>
    <dgm:pt modelId="{1EA4201B-D5B0-486B-A2D5-40AFA923EACE}" type="pres">
      <dgm:prSet presAssocID="{DFEC5A4F-8762-4A46-A553-8DD538B5BBFF}" presName="Name13" presStyleLbl="parChTrans1D2" presStyleIdx="1" presStyleCnt="4"/>
      <dgm:spPr/>
    </dgm:pt>
    <dgm:pt modelId="{E730CC4A-F7ED-43C4-92ED-E6963F6ED6DA}" type="pres">
      <dgm:prSet presAssocID="{8C72D092-0AB7-46D4-9034-51ADBFF268D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54C94-4527-4390-A263-02E271CCBB36}" type="pres">
      <dgm:prSet presAssocID="{18828C83-E3FB-4F5C-ABDE-C03C985D132E}" presName="root" presStyleCnt="0"/>
      <dgm:spPr/>
    </dgm:pt>
    <dgm:pt modelId="{EA457316-AA5B-48F6-99BB-1D94FA50370F}" type="pres">
      <dgm:prSet presAssocID="{18828C83-E3FB-4F5C-ABDE-C03C985D132E}" presName="rootComposite" presStyleCnt="0"/>
      <dgm:spPr/>
    </dgm:pt>
    <dgm:pt modelId="{328E0140-4ED1-46E3-97FD-4C3875C3FC92}" type="pres">
      <dgm:prSet presAssocID="{18828C83-E3FB-4F5C-ABDE-C03C985D132E}" presName="rootText" presStyleLbl="node1" presStyleIdx="2" presStyleCnt="4"/>
      <dgm:spPr/>
      <dgm:t>
        <a:bodyPr/>
        <a:lstStyle/>
        <a:p>
          <a:endParaRPr lang="en-US"/>
        </a:p>
      </dgm:t>
    </dgm:pt>
    <dgm:pt modelId="{B77508D0-9E5F-4FD2-8909-03F5816BA4CA}" type="pres">
      <dgm:prSet presAssocID="{18828C83-E3FB-4F5C-ABDE-C03C985D132E}" presName="rootConnector" presStyleLbl="node1" presStyleIdx="2" presStyleCnt="4"/>
      <dgm:spPr/>
      <dgm:t>
        <a:bodyPr/>
        <a:lstStyle/>
        <a:p>
          <a:endParaRPr lang="en-US"/>
        </a:p>
      </dgm:t>
    </dgm:pt>
    <dgm:pt modelId="{08EAC1EF-8DB1-46F7-A7A4-BE65D083145B}" type="pres">
      <dgm:prSet presAssocID="{18828C83-E3FB-4F5C-ABDE-C03C985D132E}" presName="childShape" presStyleCnt="0"/>
      <dgm:spPr/>
    </dgm:pt>
    <dgm:pt modelId="{AB55B507-C53D-495A-AB5E-EF4759930240}" type="pres">
      <dgm:prSet presAssocID="{6BA24820-443D-4DBF-A712-320E10BA4F11}" presName="Name13" presStyleLbl="parChTrans1D2" presStyleIdx="2" presStyleCnt="4"/>
      <dgm:spPr/>
    </dgm:pt>
    <dgm:pt modelId="{675054B2-C4BE-414D-8473-8B68A8E5C8E3}" type="pres">
      <dgm:prSet presAssocID="{BB08DAFE-EA84-4582-B92D-7DDDE65F16B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56140-EE2C-4EF1-A5A4-7E141FD90F3F}" type="pres">
      <dgm:prSet presAssocID="{BB4D9CFD-7AD8-44C4-B8E1-A969ED185499}" presName="root" presStyleCnt="0"/>
      <dgm:spPr/>
    </dgm:pt>
    <dgm:pt modelId="{19811A0B-EDF0-48C3-8B92-F34404997BD9}" type="pres">
      <dgm:prSet presAssocID="{BB4D9CFD-7AD8-44C4-B8E1-A969ED185499}" presName="rootComposite" presStyleCnt="0"/>
      <dgm:spPr/>
    </dgm:pt>
    <dgm:pt modelId="{B9096378-0FE1-4796-9E76-AE4F63FACE01}" type="pres">
      <dgm:prSet presAssocID="{BB4D9CFD-7AD8-44C4-B8E1-A969ED185499}" presName="rootText" presStyleLbl="node1" presStyleIdx="3" presStyleCnt="4"/>
      <dgm:spPr/>
      <dgm:t>
        <a:bodyPr/>
        <a:lstStyle/>
        <a:p>
          <a:endParaRPr lang="en-US"/>
        </a:p>
      </dgm:t>
    </dgm:pt>
    <dgm:pt modelId="{A94C0020-349F-4450-B205-950B9EB3893F}" type="pres">
      <dgm:prSet presAssocID="{BB4D9CFD-7AD8-44C4-B8E1-A969ED185499}" presName="rootConnector" presStyleLbl="node1" presStyleIdx="3" presStyleCnt="4"/>
      <dgm:spPr/>
      <dgm:t>
        <a:bodyPr/>
        <a:lstStyle/>
        <a:p>
          <a:endParaRPr lang="en-US"/>
        </a:p>
      </dgm:t>
    </dgm:pt>
    <dgm:pt modelId="{35DFAEC4-5B99-4D95-8FE8-B81830327F31}" type="pres">
      <dgm:prSet presAssocID="{BB4D9CFD-7AD8-44C4-B8E1-A969ED185499}" presName="childShape" presStyleCnt="0"/>
      <dgm:spPr/>
    </dgm:pt>
    <dgm:pt modelId="{8386DEEE-76CD-4129-8A2F-4C5FE0B3967D}" type="pres">
      <dgm:prSet presAssocID="{0C227D3F-BFDB-47B6-B029-FC42768E8DD9}" presName="Name13" presStyleLbl="parChTrans1D2" presStyleIdx="3" presStyleCnt="4"/>
      <dgm:spPr/>
    </dgm:pt>
    <dgm:pt modelId="{4BCD0BE8-A4E0-467F-831C-8691239E1CA0}" type="pres">
      <dgm:prSet presAssocID="{1E460E8C-E55F-4B41-92F1-7009C426C85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6900C-E717-4388-9AD2-312F3771C6B5}" srcId="{18828C83-E3FB-4F5C-ABDE-C03C985D132E}" destId="{BB08DAFE-EA84-4582-B92D-7DDDE65F16B3}" srcOrd="0" destOrd="0" parTransId="{6BA24820-443D-4DBF-A712-320E10BA4F11}" sibTransId="{FE7E01FB-8164-4072-A037-CBF572394B58}"/>
    <dgm:cxn modelId="{A70F6E26-C347-4C69-91EC-3950FEA708DD}" type="presOf" srcId="{DFEC5A4F-8762-4A46-A553-8DD538B5BBFF}" destId="{1EA4201B-D5B0-486B-A2D5-40AFA923EACE}" srcOrd="0" destOrd="0" presId="urn:microsoft.com/office/officeart/2005/8/layout/hierarchy3"/>
    <dgm:cxn modelId="{052B8B98-6518-45D6-A519-CA8D8664AA17}" type="presOf" srcId="{1E8DB18F-46B4-4835-AF44-66C28E1B00E5}" destId="{76C4B20C-5AC4-4B4D-8147-48A4E2D13D70}" srcOrd="1" destOrd="0" presId="urn:microsoft.com/office/officeart/2005/8/layout/hierarchy3"/>
    <dgm:cxn modelId="{32262DFA-4527-4298-9643-2B4982203903}" srcId="{BA9F316C-EBBD-4E32-AEE3-1384801230A3}" destId="{1E8DB18F-46B4-4835-AF44-66C28E1B00E5}" srcOrd="0" destOrd="0" parTransId="{019EB39D-9F75-4C2B-A2A2-2424FF0D926E}" sibTransId="{8E594DB3-D6AF-4EB6-A0BE-3852C257D20E}"/>
    <dgm:cxn modelId="{00E1E85F-0CE8-4A8A-BC7D-489E4D477D6E}" type="presOf" srcId="{8C72D092-0AB7-46D4-9034-51ADBFF268D5}" destId="{E730CC4A-F7ED-43C4-92ED-E6963F6ED6DA}" srcOrd="0" destOrd="0" presId="urn:microsoft.com/office/officeart/2005/8/layout/hierarchy3"/>
    <dgm:cxn modelId="{A60D1B3C-7197-493A-A8E2-B534CE8D428C}" srcId="{1E8DB18F-46B4-4835-AF44-66C28E1B00E5}" destId="{C9C3AD17-A2EE-4800-AC39-4CB387EFA672}" srcOrd="0" destOrd="0" parTransId="{556871CB-D41E-4F6E-A074-289437EC5CE2}" sibTransId="{9E151463-98E4-4D00-815D-9582AEE57440}"/>
    <dgm:cxn modelId="{38401A0D-A762-478C-99BD-ECE82AE54717}" type="presOf" srcId="{B945660F-80A6-44FF-B549-3FB16D8D124D}" destId="{EB812098-280F-459C-A4D3-1B203013521E}" srcOrd="0" destOrd="0" presId="urn:microsoft.com/office/officeart/2005/8/layout/hierarchy3"/>
    <dgm:cxn modelId="{CA2003A0-712B-414C-8404-850EE82DF30D}" type="presOf" srcId="{C9C3AD17-A2EE-4800-AC39-4CB387EFA672}" destId="{BB979D19-87AA-4599-AA17-46AB9D922EDD}" srcOrd="0" destOrd="0" presId="urn:microsoft.com/office/officeart/2005/8/layout/hierarchy3"/>
    <dgm:cxn modelId="{2CC317A6-0371-4E57-B08A-C40D4F26C1A9}" type="presOf" srcId="{B945660F-80A6-44FF-B549-3FB16D8D124D}" destId="{A8948A95-24BE-4CD4-BB40-7589F914F82F}" srcOrd="1" destOrd="0" presId="urn:microsoft.com/office/officeart/2005/8/layout/hierarchy3"/>
    <dgm:cxn modelId="{3BCEF97C-447A-4A15-9FCA-B7C8341BF1FA}" srcId="{B945660F-80A6-44FF-B549-3FB16D8D124D}" destId="{8C72D092-0AB7-46D4-9034-51ADBFF268D5}" srcOrd="0" destOrd="0" parTransId="{DFEC5A4F-8762-4A46-A553-8DD538B5BBFF}" sibTransId="{883BDFFF-9AD6-4BE8-BCF7-6F5AFCE8C0DD}"/>
    <dgm:cxn modelId="{C732BB6C-7CF1-4EB3-A774-916D993797DC}" type="presOf" srcId="{6BA24820-443D-4DBF-A712-320E10BA4F11}" destId="{AB55B507-C53D-495A-AB5E-EF4759930240}" srcOrd="0" destOrd="0" presId="urn:microsoft.com/office/officeart/2005/8/layout/hierarchy3"/>
    <dgm:cxn modelId="{9883E977-1552-4A79-A83E-20133E281073}" type="presOf" srcId="{18828C83-E3FB-4F5C-ABDE-C03C985D132E}" destId="{328E0140-4ED1-46E3-97FD-4C3875C3FC92}" srcOrd="0" destOrd="0" presId="urn:microsoft.com/office/officeart/2005/8/layout/hierarchy3"/>
    <dgm:cxn modelId="{8B2651F1-367C-4775-A517-23C7AA5B4189}" srcId="{BB4D9CFD-7AD8-44C4-B8E1-A969ED185499}" destId="{1E460E8C-E55F-4B41-92F1-7009C426C853}" srcOrd="0" destOrd="0" parTransId="{0C227D3F-BFDB-47B6-B029-FC42768E8DD9}" sibTransId="{41AE9394-CE82-43FC-BD3F-A80427177D3E}"/>
    <dgm:cxn modelId="{E946C165-B4E7-42D6-9890-6973EDFCF3D1}" srcId="{BA9F316C-EBBD-4E32-AEE3-1384801230A3}" destId="{BB4D9CFD-7AD8-44C4-B8E1-A969ED185499}" srcOrd="3" destOrd="0" parTransId="{5DBE7D6D-24C0-4F08-9530-FB8F1EF721E0}" sibTransId="{2F0670F7-7374-44D0-8F26-750C1F8F5192}"/>
    <dgm:cxn modelId="{F5ED30AC-ADF2-4E17-83E7-E2EE705EB39D}" type="presOf" srcId="{BA9F316C-EBBD-4E32-AEE3-1384801230A3}" destId="{E784143D-6C2B-4A60-B0B7-A348D2277497}" srcOrd="0" destOrd="0" presId="urn:microsoft.com/office/officeart/2005/8/layout/hierarchy3"/>
    <dgm:cxn modelId="{A9E92560-4B01-4690-8FC7-64C93D2C2369}" type="presOf" srcId="{18828C83-E3FB-4F5C-ABDE-C03C985D132E}" destId="{B77508D0-9E5F-4FD2-8909-03F5816BA4CA}" srcOrd="1" destOrd="0" presId="urn:microsoft.com/office/officeart/2005/8/layout/hierarchy3"/>
    <dgm:cxn modelId="{4663869B-F908-4021-B9A4-51BB9C02337B}" type="presOf" srcId="{1E8DB18F-46B4-4835-AF44-66C28E1B00E5}" destId="{6D6FFF42-20D7-498C-BC41-0CED40A6E375}" srcOrd="0" destOrd="0" presId="urn:microsoft.com/office/officeart/2005/8/layout/hierarchy3"/>
    <dgm:cxn modelId="{ECC27308-171D-43ED-BE0B-2ED8FBE7C3C4}" type="presOf" srcId="{1E460E8C-E55F-4B41-92F1-7009C426C853}" destId="{4BCD0BE8-A4E0-467F-831C-8691239E1CA0}" srcOrd="0" destOrd="0" presId="urn:microsoft.com/office/officeart/2005/8/layout/hierarchy3"/>
    <dgm:cxn modelId="{40ED936A-40F6-467E-BBDB-241D75FB1DB6}" type="presOf" srcId="{BB4D9CFD-7AD8-44C4-B8E1-A969ED185499}" destId="{B9096378-0FE1-4796-9E76-AE4F63FACE01}" srcOrd="0" destOrd="0" presId="urn:microsoft.com/office/officeart/2005/8/layout/hierarchy3"/>
    <dgm:cxn modelId="{EF4D7CE9-9FFF-4C09-8D40-54BCA96D1942}" type="presOf" srcId="{556871CB-D41E-4F6E-A074-289437EC5CE2}" destId="{37296337-43FA-49FE-A379-BD5581978975}" srcOrd="0" destOrd="0" presId="urn:microsoft.com/office/officeart/2005/8/layout/hierarchy3"/>
    <dgm:cxn modelId="{C6920BEB-84E7-4D7A-8595-543895636197}" type="presOf" srcId="{0C227D3F-BFDB-47B6-B029-FC42768E8DD9}" destId="{8386DEEE-76CD-4129-8A2F-4C5FE0B3967D}" srcOrd="0" destOrd="0" presId="urn:microsoft.com/office/officeart/2005/8/layout/hierarchy3"/>
    <dgm:cxn modelId="{B2C6F344-72B9-4EB2-B006-1889C848FB23}" type="presOf" srcId="{BB4D9CFD-7AD8-44C4-B8E1-A969ED185499}" destId="{A94C0020-349F-4450-B205-950B9EB3893F}" srcOrd="1" destOrd="0" presId="urn:microsoft.com/office/officeart/2005/8/layout/hierarchy3"/>
    <dgm:cxn modelId="{F1120B74-FA9D-4E9B-93E9-A71E0CC588B5}" srcId="{BA9F316C-EBBD-4E32-AEE3-1384801230A3}" destId="{B945660F-80A6-44FF-B549-3FB16D8D124D}" srcOrd="1" destOrd="0" parTransId="{AD775D3C-74B3-42D4-9BCE-0CEBFEA3BACD}" sibTransId="{E29C75A9-F133-43CA-A3F4-7F171AA2AA6B}"/>
    <dgm:cxn modelId="{C22C707D-A0D7-4AD1-B94A-BCDBBA03D871}" srcId="{BA9F316C-EBBD-4E32-AEE3-1384801230A3}" destId="{18828C83-E3FB-4F5C-ABDE-C03C985D132E}" srcOrd="2" destOrd="0" parTransId="{ECA2F14C-4C42-4AA4-B042-9AEDE6804F8F}" sibTransId="{D9964907-990D-45AB-BA1C-6738C34CEC65}"/>
    <dgm:cxn modelId="{6685CCF5-2CB5-4BE5-AC39-093BDA4D14AC}" type="presOf" srcId="{BB08DAFE-EA84-4582-B92D-7DDDE65F16B3}" destId="{675054B2-C4BE-414D-8473-8B68A8E5C8E3}" srcOrd="0" destOrd="0" presId="urn:microsoft.com/office/officeart/2005/8/layout/hierarchy3"/>
    <dgm:cxn modelId="{525CC4EF-4EA7-4B80-92ED-CF399DD42069}" type="presParOf" srcId="{E784143D-6C2B-4A60-B0B7-A348D2277497}" destId="{1D9355DC-EB01-4171-8DA9-677D4E66B549}" srcOrd="0" destOrd="0" presId="urn:microsoft.com/office/officeart/2005/8/layout/hierarchy3"/>
    <dgm:cxn modelId="{8F3FCFDF-BD49-4224-A807-5D2F602C3CF9}" type="presParOf" srcId="{1D9355DC-EB01-4171-8DA9-677D4E66B549}" destId="{3D17D04F-4745-4858-8B97-4097E187EA62}" srcOrd="0" destOrd="0" presId="urn:microsoft.com/office/officeart/2005/8/layout/hierarchy3"/>
    <dgm:cxn modelId="{0795B39A-B07A-409E-8498-6595B8985710}" type="presParOf" srcId="{3D17D04F-4745-4858-8B97-4097E187EA62}" destId="{6D6FFF42-20D7-498C-BC41-0CED40A6E375}" srcOrd="0" destOrd="0" presId="urn:microsoft.com/office/officeart/2005/8/layout/hierarchy3"/>
    <dgm:cxn modelId="{269F1BA6-4DD7-40C4-AC57-69AB9EF1747C}" type="presParOf" srcId="{3D17D04F-4745-4858-8B97-4097E187EA62}" destId="{76C4B20C-5AC4-4B4D-8147-48A4E2D13D70}" srcOrd="1" destOrd="0" presId="urn:microsoft.com/office/officeart/2005/8/layout/hierarchy3"/>
    <dgm:cxn modelId="{5FE06B05-185F-49FB-90D5-4796A95CBFC0}" type="presParOf" srcId="{1D9355DC-EB01-4171-8DA9-677D4E66B549}" destId="{44AE86DF-EF26-42BC-A2B7-FCAC1291AC5E}" srcOrd="1" destOrd="0" presId="urn:microsoft.com/office/officeart/2005/8/layout/hierarchy3"/>
    <dgm:cxn modelId="{EEE581FB-F031-4615-ABD3-E83D2ED0487A}" type="presParOf" srcId="{44AE86DF-EF26-42BC-A2B7-FCAC1291AC5E}" destId="{37296337-43FA-49FE-A379-BD5581978975}" srcOrd="0" destOrd="0" presId="urn:microsoft.com/office/officeart/2005/8/layout/hierarchy3"/>
    <dgm:cxn modelId="{14413908-06FE-4E13-ACCB-13FBFA286C8E}" type="presParOf" srcId="{44AE86DF-EF26-42BC-A2B7-FCAC1291AC5E}" destId="{BB979D19-87AA-4599-AA17-46AB9D922EDD}" srcOrd="1" destOrd="0" presId="urn:microsoft.com/office/officeart/2005/8/layout/hierarchy3"/>
    <dgm:cxn modelId="{02591DD3-3383-4EF1-84DD-6F7DAD8CBAE7}" type="presParOf" srcId="{E784143D-6C2B-4A60-B0B7-A348D2277497}" destId="{3F9CC3F6-B6CC-4D0B-BF6C-E17AEC3DA8C5}" srcOrd="1" destOrd="0" presId="urn:microsoft.com/office/officeart/2005/8/layout/hierarchy3"/>
    <dgm:cxn modelId="{2FF14805-8BD0-404C-875F-01100B6A7A0C}" type="presParOf" srcId="{3F9CC3F6-B6CC-4D0B-BF6C-E17AEC3DA8C5}" destId="{CB768D6D-2A32-4B63-B699-E79664349AA9}" srcOrd="0" destOrd="0" presId="urn:microsoft.com/office/officeart/2005/8/layout/hierarchy3"/>
    <dgm:cxn modelId="{158735DA-423D-4918-A0A0-AF5FDC9D5D3D}" type="presParOf" srcId="{CB768D6D-2A32-4B63-B699-E79664349AA9}" destId="{EB812098-280F-459C-A4D3-1B203013521E}" srcOrd="0" destOrd="0" presId="urn:microsoft.com/office/officeart/2005/8/layout/hierarchy3"/>
    <dgm:cxn modelId="{94C0DA94-B6A1-4C4F-918F-9C6810C12576}" type="presParOf" srcId="{CB768D6D-2A32-4B63-B699-E79664349AA9}" destId="{A8948A95-24BE-4CD4-BB40-7589F914F82F}" srcOrd="1" destOrd="0" presId="urn:microsoft.com/office/officeart/2005/8/layout/hierarchy3"/>
    <dgm:cxn modelId="{BD20CFCD-4F38-4107-B362-41E94B0C4D8A}" type="presParOf" srcId="{3F9CC3F6-B6CC-4D0B-BF6C-E17AEC3DA8C5}" destId="{F56B96AE-FE9B-4C45-90AF-15E6118F11D8}" srcOrd="1" destOrd="0" presId="urn:microsoft.com/office/officeart/2005/8/layout/hierarchy3"/>
    <dgm:cxn modelId="{7930EF0D-D58B-4879-AEC2-60977D6F6914}" type="presParOf" srcId="{F56B96AE-FE9B-4C45-90AF-15E6118F11D8}" destId="{1EA4201B-D5B0-486B-A2D5-40AFA923EACE}" srcOrd="0" destOrd="0" presId="urn:microsoft.com/office/officeart/2005/8/layout/hierarchy3"/>
    <dgm:cxn modelId="{B4405F67-14B3-4262-BF6C-055210FF4008}" type="presParOf" srcId="{F56B96AE-FE9B-4C45-90AF-15E6118F11D8}" destId="{E730CC4A-F7ED-43C4-92ED-E6963F6ED6DA}" srcOrd="1" destOrd="0" presId="urn:microsoft.com/office/officeart/2005/8/layout/hierarchy3"/>
    <dgm:cxn modelId="{D7CE1D0C-B3BB-4280-810C-893ECA5D5AFC}" type="presParOf" srcId="{E784143D-6C2B-4A60-B0B7-A348D2277497}" destId="{83F54C94-4527-4390-A263-02E271CCBB36}" srcOrd="2" destOrd="0" presId="urn:microsoft.com/office/officeart/2005/8/layout/hierarchy3"/>
    <dgm:cxn modelId="{06255075-AFA1-48F6-9956-43BFC304B5BC}" type="presParOf" srcId="{83F54C94-4527-4390-A263-02E271CCBB36}" destId="{EA457316-AA5B-48F6-99BB-1D94FA50370F}" srcOrd="0" destOrd="0" presId="urn:microsoft.com/office/officeart/2005/8/layout/hierarchy3"/>
    <dgm:cxn modelId="{201D9E6C-78D1-42EB-A5F6-D63C5F8030E8}" type="presParOf" srcId="{EA457316-AA5B-48F6-99BB-1D94FA50370F}" destId="{328E0140-4ED1-46E3-97FD-4C3875C3FC92}" srcOrd="0" destOrd="0" presId="urn:microsoft.com/office/officeart/2005/8/layout/hierarchy3"/>
    <dgm:cxn modelId="{0985346A-EC31-4DAD-869F-9959C6A3E986}" type="presParOf" srcId="{EA457316-AA5B-48F6-99BB-1D94FA50370F}" destId="{B77508D0-9E5F-4FD2-8909-03F5816BA4CA}" srcOrd="1" destOrd="0" presId="urn:microsoft.com/office/officeart/2005/8/layout/hierarchy3"/>
    <dgm:cxn modelId="{F0DBC16F-4B30-43E6-B9B6-4EF0403C4090}" type="presParOf" srcId="{83F54C94-4527-4390-A263-02E271CCBB36}" destId="{08EAC1EF-8DB1-46F7-A7A4-BE65D083145B}" srcOrd="1" destOrd="0" presId="urn:microsoft.com/office/officeart/2005/8/layout/hierarchy3"/>
    <dgm:cxn modelId="{C622F89A-2324-4B89-84C5-BAC24A17CE6D}" type="presParOf" srcId="{08EAC1EF-8DB1-46F7-A7A4-BE65D083145B}" destId="{AB55B507-C53D-495A-AB5E-EF4759930240}" srcOrd="0" destOrd="0" presId="urn:microsoft.com/office/officeart/2005/8/layout/hierarchy3"/>
    <dgm:cxn modelId="{0F029188-D5B9-44D2-9327-7DE7DC0E480A}" type="presParOf" srcId="{08EAC1EF-8DB1-46F7-A7A4-BE65D083145B}" destId="{675054B2-C4BE-414D-8473-8B68A8E5C8E3}" srcOrd="1" destOrd="0" presId="urn:microsoft.com/office/officeart/2005/8/layout/hierarchy3"/>
    <dgm:cxn modelId="{0EA6AF89-00E6-4CA1-A2F7-06020786A0F3}" type="presParOf" srcId="{E784143D-6C2B-4A60-B0B7-A348D2277497}" destId="{D3556140-EE2C-4EF1-A5A4-7E141FD90F3F}" srcOrd="3" destOrd="0" presId="urn:microsoft.com/office/officeart/2005/8/layout/hierarchy3"/>
    <dgm:cxn modelId="{56D6B8FA-146F-47A1-8C51-94CB41F4D704}" type="presParOf" srcId="{D3556140-EE2C-4EF1-A5A4-7E141FD90F3F}" destId="{19811A0B-EDF0-48C3-8B92-F34404997BD9}" srcOrd="0" destOrd="0" presId="urn:microsoft.com/office/officeart/2005/8/layout/hierarchy3"/>
    <dgm:cxn modelId="{351CEC30-9558-4C06-99EB-5B1B9A326A9B}" type="presParOf" srcId="{19811A0B-EDF0-48C3-8B92-F34404997BD9}" destId="{B9096378-0FE1-4796-9E76-AE4F63FACE01}" srcOrd="0" destOrd="0" presId="urn:microsoft.com/office/officeart/2005/8/layout/hierarchy3"/>
    <dgm:cxn modelId="{073BC06E-8BB2-4E3B-832B-5B822823F8A6}" type="presParOf" srcId="{19811A0B-EDF0-48C3-8B92-F34404997BD9}" destId="{A94C0020-349F-4450-B205-950B9EB3893F}" srcOrd="1" destOrd="0" presId="urn:microsoft.com/office/officeart/2005/8/layout/hierarchy3"/>
    <dgm:cxn modelId="{BEA11DD7-C7F9-44EC-A547-1BA48FA7FB04}" type="presParOf" srcId="{D3556140-EE2C-4EF1-A5A4-7E141FD90F3F}" destId="{35DFAEC4-5B99-4D95-8FE8-B81830327F31}" srcOrd="1" destOrd="0" presId="urn:microsoft.com/office/officeart/2005/8/layout/hierarchy3"/>
    <dgm:cxn modelId="{3FC30E4C-F571-4A39-941A-5AF158B66065}" type="presParOf" srcId="{35DFAEC4-5B99-4D95-8FE8-B81830327F31}" destId="{8386DEEE-76CD-4129-8A2F-4C5FE0B3967D}" srcOrd="0" destOrd="0" presId="urn:microsoft.com/office/officeart/2005/8/layout/hierarchy3"/>
    <dgm:cxn modelId="{B305D585-767A-4E3D-A7CD-CADE7FE0CD92}" type="presParOf" srcId="{35DFAEC4-5B99-4D95-8FE8-B81830327F31}" destId="{4BCD0BE8-A4E0-467F-831C-8691239E1CA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F07F09-5F6B-40A6-BE4D-344B4D3DAF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C2582-64D5-4EA0-8272-B78BF540246E}">
      <dgm:prSet phldrT="[Text]"/>
      <dgm:spPr/>
      <dgm:t>
        <a:bodyPr/>
        <a:lstStyle/>
        <a:p>
          <a:r>
            <a:rPr lang="en-US" dirty="0">
              <a:cs typeface="Calibri Light"/>
            </a:rPr>
            <a:t>Relay-to-Server</a:t>
          </a:r>
        </a:p>
      </dgm:t>
    </dgm:pt>
    <dgm:pt modelId="{6086EB9C-9245-43F9-AD5B-4FF80595926B}" type="parTrans" cxnId="{62F4673A-8AEB-4D9F-A031-505EF26DF5BC}">
      <dgm:prSet/>
      <dgm:spPr/>
      <dgm:t>
        <a:bodyPr/>
        <a:lstStyle/>
        <a:p>
          <a:endParaRPr lang="en-US"/>
        </a:p>
      </dgm:t>
    </dgm:pt>
    <dgm:pt modelId="{19B2C4BD-E7AA-42AC-A185-5EB711680B60}" type="sibTrans" cxnId="{62F4673A-8AEB-4D9F-A031-505EF26DF5BC}">
      <dgm:prSet/>
      <dgm:spPr/>
      <dgm:t>
        <a:bodyPr/>
        <a:lstStyle/>
        <a:p>
          <a:endParaRPr lang="en-US"/>
        </a:p>
      </dgm:t>
    </dgm:pt>
    <dgm:pt modelId="{C749F9BE-DB09-4877-9A4E-8D36A660A92F}">
      <dgm:prSet phldrT="[Text]"/>
      <dgm:spPr/>
      <dgm:t>
        <a:bodyPr/>
        <a:lstStyle/>
        <a:p>
          <a:r>
            <a:rPr lang="en-US" dirty="0">
              <a:cs typeface="Calibri Light"/>
            </a:rPr>
            <a:t>Server</a:t>
          </a:r>
        </a:p>
      </dgm:t>
    </dgm:pt>
    <dgm:pt modelId="{D6EE37A6-33EA-4B97-A6BC-66D23D2D0C0C}" type="parTrans" cxnId="{27F137E9-2E94-4AC5-A927-3606FAB8D010}">
      <dgm:prSet/>
      <dgm:spPr/>
      <dgm:t>
        <a:bodyPr/>
        <a:lstStyle/>
        <a:p>
          <a:endParaRPr lang="en-US"/>
        </a:p>
      </dgm:t>
    </dgm:pt>
    <dgm:pt modelId="{BFFD4DF9-D32A-4C9A-B2DA-37816B9E7AE1}" type="sibTrans" cxnId="{27F137E9-2E94-4AC5-A927-3606FAB8D010}">
      <dgm:prSet/>
      <dgm:spPr/>
      <dgm:t>
        <a:bodyPr/>
        <a:lstStyle/>
        <a:p>
          <a:endParaRPr lang="en-US"/>
        </a:p>
      </dgm:t>
    </dgm:pt>
    <dgm:pt modelId="{9DBA139D-94D4-4A7D-9A49-20E02848B123}">
      <dgm:prSet phldrT="[Text]"/>
      <dgm:spPr/>
      <dgm:t>
        <a:bodyPr/>
        <a:lstStyle/>
        <a:p>
          <a:r>
            <a:rPr lang="en-US" dirty="0">
              <a:cs typeface="Calibri Light"/>
            </a:rPr>
            <a:t>Server-to-Light</a:t>
          </a:r>
        </a:p>
      </dgm:t>
    </dgm:pt>
    <dgm:pt modelId="{B3489D89-9E7F-407D-B407-ED37BF8BF18F}" type="parTrans" cxnId="{FDCB7685-0A6B-422F-9C37-79AA1B50C76A}">
      <dgm:prSet/>
      <dgm:spPr/>
      <dgm:t>
        <a:bodyPr/>
        <a:lstStyle/>
        <a:p>
          <a:endParaRPr lang="en-US"/>
        </a:p>
      </dgm:t>
    </dgm:pt>
    <dgm:pt modelId="{DD840DF7-D3C3-46CB-BCA3-EC72DC4107B7}" type="sibTrans" cxnId="{FDCB7685-0A6B-422F-9C37-79AA1B50C76A}">
      <dgm:prSet/>
      <dgm:spPr/>
      <dgm:t>
        <a:bodyPr/>
        <a:lstStyle/>
        <a:p>
          <a:endParaRPr lang="en-US"/>
        </a:p>
      </dgm:t>
    </dgm:pt>
    <dgm:pt modelId="{5D126659-9439-4E46-AFE0-84FADBEFEC0E}">
      <dgm:prSet phldrT="[Text]"/>
      <dgm:spPr/>
      <dgm:t>
        <a:bodyPr/>
        <a:lstStyle/>
        <a:p>
          <a:r>
            <a:rPr lang="en-US" dirty="0">
              <a:cs typeface="Calibri Light"/>
            </a:rPr>
            <a:t>Charging Stations</a:t>
          </a:r>
        </a:p>
      </dgm:t>
    </dgm:pt>
    <dgm:pt modelId="{0891B2E9-6AFD-48C2-9B3F-1CB2F9B9A61C}" type="parTrans" cxnId="{EDC5FF9E-8BA0-4019-8B0F-CFA8BA757BDF}">
      <dgm:prSet/>
      <dgm:spPr/>
      <dgm:t>
        <a:bodyPr/>
        <a:lstStyle/>
        <a:p>
          <a:endParaRPr lang="en-US"/>
        </a:p>
      </dgm:t>
    </dgm:pt>
    <dgm:pt modelId="{826E1D06-BFC7-4EBE-8917-53EA7BC9DA51}" type="sibTrans" cxnId="{EDC5FF9E-8BA0-4019-8B0F-CFA8BA757BDF}">
      <dgm:prSet/>
      <dgm:spPr/>
      <dgm:t>
        <a:bodyPr/>
        <a:lstStyle/>
        <a:p>
          <a:endParaRPr lang="en-US"/>
        </a:p>
      </dgm:t>
    </dgm:pt>
    <dgm:pt modelId="{446B1517-0A82-4761-8650-601FE4CD1B72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Fully connect in lab</a:t>
          </a:r>
        </a:p>
      </dgm:t>
    </dgm:pt>
    <dgm:pt modelId="{7B09A833-1373-4767-B7E8-0286C07CCBDE}" type="parTrans" cxnId="{442696BE-3FC8-4BD1-ABBC-4F54DDF0460E}">
      <dgm:prSet/>
      <dgm:spPr/>
      <dgm:t>
        <a:bodyPr/>
        <a:lstStyle/>
        <a:p>
          <a:endParaRPr lang="en-US"/>
        </a:p>
      </dgm:t>
    </dgm:pt>
    <dgm:pt modelId="{05B763C5-E1ED-415E-BADD-2D600D950000}" type="sibTrans" cxnId="{442696BE-3FC8-4BD1-ABBC-4F54DDF0460E}">
      <dgm:prSet/>
      <dgm:spPr/>
      <dgm:t>
        <a:bodyPr/>
        <a:lstStyle/>
        <a:p>
          <a:endParaRPr lang="en-US"/>
        </a:p>
      </dgm:t>
    </dgm:pt>
    <dgm:pt modelId="{1AD4FD37-952A-4D7A-81E6-04898DD716DA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Deploy onto server, build new features, and redeploy. Repeat until server meets requirements</a:t>
          </a:r>
        </a:p>
      </dgm:t>
    </dgm:pt>
    <dgm:pt modelId="{664EE2D3-A5E6-4DAE-A0F0-D5212BAD3D3B}" type="parTrans" cxnId="{F8A8034D-DB1F-4C56-983C-F9F0B675B4B0}">
      <dgm:prSet/>
      <dgm:spPr/>
      <dgm:t>
        <a:bodyPr/>
        <a:lstStyle/>
        <a:p>
          <a:endParaRPr lang="en-US"/>
        </a:p>
      </dgm:t>
    </dgm:pt>
    <dgm:pt modelId="{3C8F1D85-CE8D-49DF-AC1B-037761152A33}" type="sibTrans" cxnId="{F8A8034D-DB1F-4C56-983C-F9F0B675B4B0}">
      <dgm:prSet/>
      <dgm:spPr/>
      <dgm:t>
        <a:bodyPr/>
        <a:lstStyle/>
        <a:p>
          <a:endParaRPr lang="en-US"/>
        </a:p>
      </dgm:t>
    </dgm:pt>
    <dgm:pt modelId="{994DC3C8-33F9-4C22-8F59-0A1BA1EC6856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Blocked by light Status</a:t>
          </a:r>
        </a:p>
      </dgm:t>
    </dgm:pt>
    <dgm:pt modelId="{56768D31-3F5B-47E0-9695-1641835574DE}" type="parTrans" cxnId="{CAB8E67F-54AD-4255-BDBB-2B47BE2C337A}">
      <dgm:prSet/>
      <dgm:spPr/>
      <dgm:t>
        <a:bodyPr/>
        <a:lstStyle/>
        <a:p>
          <a:endParaRPr lang="en-US"/>
        </a:p>
      </dgm:t>
    </dgm:pt>
    <dgm:pt modelId="{84B0C7D3-93A0-4299-BA2D-14BD5E46931B}" type="sibTrans" cxnId="{CAB8E67F-54AD-4255-BDBB-2B47BE2C337A}">
      <dgm:prSet/>
      <dgm:spPr/>
      <dgm:t>
        <a:bodyPr/>
        <a:lstStyle/>
        <a:p>
          <a:endParaRPr lang="en-US"/>
        </a:p>
      </dgm:t>
    </dgm:pt>
    <dgm:pt modelId="{12C417FF-902B-4AC9-9736-66C1A88B89EE}">
      <dgm:prSet phldrT="[Text]"/>
      <dgm:spPr/>
      <dgm:t>
        <a:bodyPr/>
        <a:lstStyle/>
        <a:p>
          <a:r>
            <a:rPr lang="en-US" dirty="0">
              <a:cs typeface="Calibri Light"/>
            </a:rPr>
            <a:t>Find proper sized container for module</a:t>
          </a:r>
        </a:p>
      </dgm:t>
    </dgm:pt>
    <dgm:pt modelId="{07570F2B-A88C-48C1-AC4B-7AF9ADC6CF9D}" type="parTrans" cxnId="{9788D878-2396-48E8-91DA-96B49FC57EBD}">
      <dgm:prSet/>
      <dgm:spPr/>
      <dgm:t>
        <a:bodyPr/>
        <a:lstStyle/>
        <a:p>
          <a:endParaRPr lang="en-US"/>
        </a:p>
      </dgm:t>
    </dgm:pt>
    <dgm:pt modelId="{267DB7A4-6BA0-484F-8444-05B808C9CCD6}" type="sibTrans" cxnId="{9788D878-2396-48E8-91DA-96B49FC57EBD}">
      <dgm:prSet/>
      <dgm:spPr/>
      <dgm:t>
        <a:bodyPr/>
        <a:lstStyle/>
        <a:p>
          <a:endParaRPr lang="en-US"/>
        </a:p>
      </dgm:t>
    </dgm:pt>
    <dgm:pt modelId="{6C74290B-52DE-4AB2-8070-8CE566DD7CF8}">
      <dgm:prSet phldrT="[Text]"/>
      <dgm:spPr/>
      <dgm:t>
        <a:bodyPr/>
        <a:lstStyle/>
        <a:p>
          <a:r>
            <a:rPr lang="en-US" dirty="0">
              <a:cs typeface="Calibri Light"/>
            </a:rPr>
            <a:t>Decide on a rechargeable battery and magnet</a:t>
          </a:r>
        </a:p>
      </dgm:t>
    </dgm:pt>
    <dgm:pt modelId="{CCFA3B0C-AD3C-4696-9E3C-B81D6C85758C}" type="parTrans" cxnId="{C8006DCC-903B-492C-B413-6ED5AEADF2B8}">
      <dgm:prSet/>
      <dgm:spPr/>
      <dgm:t>
        <a:bodyPr/>
        <a:lstStyle/>
        <a:p>
          <a:endParaRPr lang="en-US"/>
        </a:p>
      </dgm:t>
    </dgm:pt>
    <dgm:pt modelId="{7177392E-613C-40A2-B263-27F3CD68ABFE}" type="sibTrans" cxnId="{C8006DCC-903B-492C-B413-6ED5AEADF2B8}">
      <dgm:prSet/>
      <dgm:spPr/>
      <dgm:t>
        <a:bodyPr/>
        <a:lstStyle/>
        <a:p>
          <a:endParaRPr lang="en-US"/>
        </a:p>
      </dgm:t>
    </dgm:pt>
    <dgm:pt modelId="{83A55D28-6DAB-4F55-97E5-6F0C681EF918}">
      <dgm:prSet phldrT="[Text]"/>
      <dgm:spPr/>
      <dgm:t>
        <a:bodyPr/>
        <a:lstStyle/>
        <a:p>
          <a:r>
            <a:rPr lang="en-US" dirty="0">
              <a:cs typeface="Calibri Light"/>
            </a:rPr>
            <a:t>Need to create PCB</a:t>
          </a:r>
        </a:p>
      </dgm:t>
    </dgm:pt>
    <dgm:pt modelId="{BCD30AD3-3D1B-46BE-891E-BA79BFEB984A}" type="parTrans" cxnId="{C05DE24A-31A2-44FC-9FCE-85FDBFB4FE30}">
      <dgm:prSet/>
      <dgm:spPr/>
      <dgm:t>
        <a:bodyPr/>
        <a:lstStyle/>
        <a:p>
          <a:endParaRPr lang="en-US"/>
        </a:p>
      </dgm:t>
    </dgm:pt>
    <dgm:pt modelId="{087579E0-2BC2-4C78-B2D7-7D18955EAE4B}" type="sibTrans" cxnId="{C05DE24A-31A2-44FC-9FCE-85FDBFB4FE30}">
      <dgm:prSet/>
      <dgm:spPr/>
      <dgm:t>
        <a:bodyPr/>
        <a:lstStyle/>
        <a:p>
          <a:endParaRPr lang="en-US"/>
        </a:p>
      </dgm:t>
    </dgm:pt>
    <dgm:pt modelId="{38F0A87D-C20E-4480-82A8-7CD9BB40D9C9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Scale to multiple relay boxes</a:t>
          </a:r>
        </a:p>
      </dgm:t>
    </dgm:pt>
    <dgm:pt modelId="{0FA4A5BF-F345-4FA8-9BD7-C54EFAEE37B6}" type="parTrans" cxnId="{33FBA150-E444-4A7C-A278-F486AA2303B7}">
      <dgm:prSet/>
      <dgm:spPr/>
      <dgm:t>
        <a:bodyPr/>
        <a:lstStyle/>
        <a:p>
          <a:endParaRPr lang="en-US"/>
        </a:p>
      </dgm:t>
    </dgm:pt>
    <dgm:pt modelId="{FA5DAD52-0C46-4032-8F46-37D5B5DFBA0E}" type="sibTrans" cxnId="{33FBA150-E444-4A7C-A278-F486AA2303B7}">
      <dgm:prSet/>
      <dgm:spPr/>
      <dgm:t>
        <a:bodyPr/>
        <a:lstStyle/>
        <a:p>
          <a:endParaRPr lang="en-US"/>
        </a:p>
      </dgm:t>
    </dgm:pt>
    <dgm:pt modelId="{4A411210-2A14-4341-9C45-251714528C52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PCB implementation </a:t>
          </a:r>
        </a:p>
      </dgm:t>
    </dgm:pt>
    <dgm:pt modelId="{8ADA1E63-4665-47FE-ABC0-B21E373D3325}" type="parTrans" cxnId="{5A05D431-4B90-4830-9F46-042319E9AE23}">
      <dgm:prSet/>
      <dgm:spPr/>
      <dgm:t>
        <a:bodyPr/>
        <a:lstStyle/>
        <a:p>
          <a:endParaRPr lang="en-US"/>
        </a:p>
      </dgm:t>
    </dgm:pt>
    <dgm:pt modelId="{B116D546-E202-4B32-A1B7-FFA2C02CB5AE}" type="sibTrans" cxnId="{5A05D431-4B90-4830-9F46-042319E9AE23}">
      <dgm:prSet/>
      <dgm:spPr/>
      <dgm:t>
        <a:bodyPr/>
        <a:lstStyle/>
        <a:p>
          <a:endParaRPr lang="en-US"/>
        </a:p>
      </dgm:t>
    </dgm:pt>
    <dgm:pt modelId="{A31A7665-95E0-493A-A997-6BEEFC458B9F}" type="pres">
      <dgm:prSet presAssocID="{BEF07F09-5F6B-40A6-BE4D-344B4D3DAF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69B78-140A-4DCE-B4A4-4E2EC338CA7D}" type="pres">
      <dgm:prSet presAssocID="{425C2582-64D5-4EA0-8272-B78BF54024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8C555-E90D-4097-AC92-DDD14771C868}" type="pres">
      <dgm:prSet presAssocID="{19B2C4BD-E7AA-42AC-A185-5EB711680B60}" presName="sibTrans" presStyleCnt="0"/>
      <dgm:spPr/>
    </dgm:pt>
    <dgm:pt modelId="{C51AAA4D-169E-49C6-A314-2101491BEB16}" type="pres">
      <dgm:prSet presAssocID="{C749F9BE-DB09-4877-9A4E-8D36A660A9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3350D-B481-4E7C-8C45-68BE57174F91}" type="pres">
      <dgm:prSet presAssocID="{BFFD4DF9-D32A-4C9A-B2DA-37816B9E7AE1}" presName="sibTrans" presStyleCnt="0"/>
      <dgm:spPr/>
    </dgm:pt>
    <dgm:pt modelId="{77AD4EE0-E709-4C88-9DCE-F384A492EF5D}" type="pres">
      <dgm:prSet presAssocID="{9DBA139D-94D4-4A7D-9A49-20E02848B1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665AE-1D54-4E3F-9A11-5E96544DFECC}" type="pres">
      <dgm:prSet presAssocID="{DD840DF7-D3C3-46CB-BCA3-EC72DC4107B7}" presName="sibTrans" presStyleCnt="0"/>
      <dgm:spPr/>
    </dgm:pt>
    <dgm:pt modelId="{21CAB324-2E64-4A0C-8554-B1F923511E05}" type="pres">
      <dgm:prSet presAssocID="{5D126659-9439-4E46-AFE0-84FADBEFEC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05D431-4B90-4830-9F46-042319E9AE23}" srcId="{425C2582-64D5-4EA0-8272-B78BF540246E}" destId="{4A411210-2A14-4341-9C45-251714528C52}" srcOrd="2" destOrd="0" parTransId="{8ADA1E63-4665-47FE-ABC0-B21E373D3325}" sibTransId="{B116D546-E202-4B32-A1B7-FFA2C02CB5AE}"/>
    <dgm:cxn modelId="{62F4673A-8AEB-4D9F-A031-505EF26DF5BC}" srcId="{BEF07F09-5F6B-40A6-BE4D-344B4D3DAF73}" destId="{425C2582-64D5-4EA0-8272-B78BF540246E}" srcOrd="0" destOrd="0" parTransId="{6086EB9C-9245-43F9-AD5B-4FF80595926B}" sibTransId="{19B2C4BD-E7AA-42AC-A185-5EB711680B60}"/>
    <dgm:cxn modelId="{27F137E9-2E94-4AC5-A927-3606FAB8D010}" srcId="{BEF07F09-5F6B-40A6-BE4D-344B4D3DAF73}" destId="{C749F9BE-DB09-4877-9A4E-8D36A660A92F}" srcOrd="1" destOrd="0" parTransId="{D6EE37A6-33EA-4B97-A6BC-66D23D2D0C0C}" sibTransId="{BFFD4DF9-D32A-4C9A-B2DA-37816B9E7AE1}"/>
    <dgm:cxn modelId="{EDC5FF9E-8BA0-4019-8B0F-CFA8BA757BDF}" srcId="{BEF07F09-5F6B-40A6-BE4D-344B4D3DAF73}" destId="{5D126659-9439-4E46-AFE0-84FADBEFEC0E}" srcOrd="3" destOrd="0" parTransId="{0891B2E9-6AFD-48C2-9B3F-1CB2F9B9A61C}" sibTransId="{826E1D06-BFC7-4EBE-8917-53EA7BC9DA51}"/>
    <dgm:cxn modelId="{D32638E7-2B39-48C1-ADA9-662B7A98A17B}" type="presOf" srcId="{38F0A87D-C20E-4480-82A8-7CD9BB40D9C9}" destId="{B6F69B78-140A-4DCE-B4A4-4E2EC338CA7D}" srcOrd="0" destOrd="2" presId="urn:microsoft.com/office/officeart/2005/8/layout/default"/>
    <dgm:cxn modelId="{F8A8034D-DB1F-4C56-983C-F9F0B675B4B0}" srcId="{C749F9BE-DB09-4877-9A4E-8D36A660A92F}" destId="{1AD4FD37-952A-4D7A-81E6-04898DD716DA}" srcOrd="0" destOrd="0" parTransId="{664EE2D3-A5E6-4DAE-A0F0-D5212BAD3D3B}" sibTransId="{3C8F1D85-CE8D-49DF-AC1B-037761152A33}"/>
    <dgm:cxn modelId="{C05DE24A-31A2-44FC-9FCE-85FDBFB4FE30}" srcId="{9DBA139D-94D4-4A7D-9A49-20E02848B123}" destId="{83A55D28-6DAB-4F55-97E5-6F0C681EF918}" srcOrd="0" destOrd="0" parTransId="{BCD30AD3-3D1B-46BE-891E-BA79BFEB984A}" sibTransId="{087579E0-2BC2-4C78-B2D7-7D18955EAE4B}"/>
    <dgm:cxn modelId="{33FBA150-E444-4A7C-A278-F486AA2303B7}" srcId="{425C2582-64D5-4EA0-8272-B78BF540246E}" destId="{38F0A87D-C20E-4480-82A8-7CD9BB40D9C9}" srcOrd="1" destOrd="0" parTransId="{0FA4A5BF-F345-4FA8-9BD7-C54EFAEE37B6}" sibTransId="{FA5DAD52-0C46-4032-8F46-37D5B5DFBA0E}"/>
    <dgm:cxn modelId="{CB392EA6-D540-41DC-AD4E-2C3A05D2AB7E}" type="presOf" srcId="{5D126659-9439-4E46-AFE0-84FADBEFEC0E}" destId="{21CAB324-2E64-4A0C-8554-B1F923511E05}" srcOrd="0" destOrd="0" presId="urn:microsoft.com/office/officeart/2005/8/layout/default"/>
    <dgm:cxn modelId="{1AFCF6DC-F3AB-4D91-8C74-0C7993B1BAD9}" type="presOf" srcId="{4A411210-2A14-4341-9C45-251714528C52}" destId="{B6F69B78-140A-4DCE-B4A4-4E2EC338CA7D}" srcOrd="0" destOrd="3" presId="urn:microsoft.com/office/officeart/2005/8/layout/default"/>
    <dgm:cxn modelId="{9788D878-2396-48E8-91DA-96B49FC57EBD}" srcId="{9DBA139D-94D4-4A7D-9A49-20E02848B123}" destId="{12C417FF-902B-4AC9-9736-66C1A88B89EE}" srcOrd="2" destOrd="0" parTransId="{07570F2B-A88C-48C1-AC4B-7AF9ADC6CF9D}" sibTransId="{267DB7A4-6BA0-484F-8444-05B808C9CCD6}"/>
    <dgm:cxn modelId="{442696BE-3FC8-4BD1-ABBC-4F54DDF0460E}" srcId="{425C2582-64D5-4EA0-8272-B78BF540246E}" destId="{446B1517-0A82-4761-8650-601FE4CD1B72}" srcOrd="0" destOrd="0" parTransId="{7B09A833-1373-4767-B7E8-0286C07CCBDE}" sibTransId="{05B763C5-E1ED-415E-BADD-2D600D950000}"/>
    <dgm:cxn modelId="{0DBBAC67-60C3-44E0-B14D-642925777408}" type="presOf" srcId="{994DC3C8-33F9-4C22-8F59-0A1BA1EC6856}" destId="{21CAB324-2E64-4A0C-8554-B1F923511E05}" srcOrd="0" destOrd="1" presId="urn:microsoft.com/office/officeart/2005/8/layout/default"/>
    <dgm:cxn modelId="{FDCB7685-0A6B-422F-9C37-79AA1B50C76A}" srcId="{BEF07F09-5F6B-40A6-BE4D-344B4D3DAF73}" destId="{9DBA139D-94D4-4A7D-9A49-20E02848B123}" srcOrd="2" destOrd="0" parTransId="{B3489D89-9E7F-407D-B407-ED37BF8BF18F}" sibTransId="{DD840DF7-D3C3-46CB-BCA3-EC72DC4107B7}"/>
    <dgm:cxn modelId="{C8006DCC-903B-492C-B413-6ED5AEADF2B8}" srcId="{9DBA139D-94D4-4A7D-9A49-20E02848B123}" destId="{6C74290B-52DE-4AB2-8070-8CE566DD7CF8}" srcOrd="1" destOrd="0" parTransId="{CCFA3B0C-AD3C-4696-9E3C-B81D6C85758C}" sibTransId="{7177392E-613C-40A2-B263-27F3CD68ABFE}"/>
    <dgm:cxn modelId="{591FB26B-8DAB-43C9-AFE5-2CD037B7C509}" type="presOf" srcId="{446B1517-0A82-4761-8650-601FE4CD1B72}" destId="{B6F69B78-140A-4DCE-B4A4-4E2EC338CA7D}" srcOrd="0" destOrd="1" presId="urn:microsoft.com/office/officeart/2005/8/layout/default"/>
    <dgm:cxn modelId="{FEFAE9E9-EECA-4BB7-8B6E-5048D9B1D23C}" type="presOf" srcId="{BEF07F09-5F6B-40A6-BE4D-344B4D3DAF73}" destId="{A31A7665-95E0-493A-A997-6BEEFC458B9F}" srcOrd="0" destOrd="0" presId="urn:microsoft.com/office/officeart/2005/8/layout/default"/>
    <dgm:cxn modelId="{CAB8E67F-54AD-4255-BDBB-2B47BE2C337A}" srcId="{5D126659-9439-4E46-AFE0-84FADBEFEC0E}" destId="{994DC3C8-33F9-4C22-8F59-0A1BA1EC6856}" srcOrd="0" destOrd="0" parTransId="{56768D31-3F5B-47E0-9695-1641835574DE}" sibTransId="{84B0C7D3-93A0-4299-BA2D-14BD5E46931B}"/>
    <dgm:cxn modelId="{51F34239-7726-4E65-B172-F65214D3D765}" type="presOf" srcId="{6C74290B-52DE-4AB2-8070-8CE566DD7CF8}" destId="{77AD4EE0-E709-4C88-9DCE-F384A492EF5D}" srcOrd="0" destOrd="2" presId="urn:microsoft.com/office/officeart/2005/8/layout/default"/>
    <dgm:cxn modelId="{C2AFC475-6FC5-4B71-8C2E-4B154B3E6435}" type="presOf" srcId="{9DBA139D-94D4-4A7D-9A49-20E02848B123}" destId="{77AD4EE0-E709-4C88-9DCE-F384A492EF5D}" srcOrd="0" destOrd="0" presId="urn:microsoft.com/office/officeart/2005/8/layout/default"/>
    <dgm:cxn modelId="{41847E6B-D45B-4C2B-9925-6E24E68613EB}" type="presOf" srcId="{C749F9BE-DB09-4877-9A4E-8D36A660A92F}" destId="{C51AAA4D-169E-49C6-A314-2101491BEB16}" srcOrd="0" destOrd="0" presId="urn:microsoft.com/office/officeart/2005/8/layout/default"/>
    <dgm:cxn modelId="{3F2C3225-E165-4F55-ACD9-AEDEC3880F2C}" type="presOf" srcId="{1AD4FD37-952A-4D7A-81E6-04898DD716DA}" destId="{C51AAA4D-169E-49C6-A314-2101491BEB16}" srcOrd="0" destOrd="1" presId="urn:microsoft.com/office/officeart/2005/8/layout/default"/>
    <dgm:cxn modelId="{3FC67C81-8E83-4B1B-BA7F-5A12A60DCFA8}" type="presOf" srcId="{12C417FF-902B-4AC9-9736-66C1A88B89EE}" destId="{77AD4EE0-E709-4C88-9DCE-F384A492EF5D}" srcOrd="0" destOrd="3" presId="urn:microsoft.com/office/officeart/2005/8/layout/default"/>
    <dgm:cxn modelId="{36B8D954-51D1-4A4E-9AFF-338031891D0E}" type="presOf" srcId="{425C2582-64D5-4EA0-8272-B78BF540246E}" destId="{B6F69B78-140A-4DCE-B4A4-4E2EC338CA7D}" srcOrd="0" destOrd="0" presId="urn:microsoft.com/office/officeart/2005/8/layout/default"/>
    <dgm:cxn modelId="{0AC0B4BB-FE30-4EE8-BC42-F1959C72CB6E}" type="presOf" srcId="{83A55D28-6DAB-4F55-97E5-6F0C681EF918}" destId="{77AD4EE0-E709-4C88-9DCE-F384A492EF5D}" srcOrd="0" destOrd="1" presId="urn:microsoft.com/office/officeart/2005/8/layout/default"/>
    <dgm:cxn modelId="{E40CEBEB-DE15-4DF7-A72B-1043245555EE}" type="presParOf" srcId="{A31A7665-95E0-493A-A997-6BEEFC458B9F}" destId="{B6F69B78-140A-4DCE-B4A4-4E2EC338CA7D}" srcOrd="0" destOrd="0" presId="urn:microsoft.com/office/officeart/2005/8/layout/default"/>
    <dgm:cxn modelId="{A290FA91-BD5B-4DA0-B1B3-77C26951FBDA}" type="presParOf" srcId="{A31A7665-95E0-493A-A997-6BEEFC458B9F}" destId="{EDB8C555-E90D-4097-AC92-DDD14771C868}" srcOrd="1" destOrd="0" presId="urn:microsoft.com/office/officeart/2005/8/layout/default"/>
    <dgm:cxn modelId="{C30BE062-545C-4E8F-9381-88AAA6C0E140}" type="presParOf" srcId="{A31A7665-95E0-493A-A997-6BEEFC458B9F}" destId="{C51AAA4D-169E-49C6-A314-2101491BEB16}" srcOrd="2" destOrd="0" presId="urn:microsoft.com/office/officeart/2005/8/layout/default"/>
    <dgm:cxn modelId="{71DE8B16-D783-4ACF-B584-A2180F4BAB56}" type="presParOf" srcId="{A31A7665-95E0-493A-A997-6BEEFC458B9F}" destId="{AEB3350D-B481-4E7C-8C45-68BE57174F91}" srcOrd="3" destOrd="0" presId="urn:microsoft.com/office/officeart/2005/8/layout/default"/>
    <dgm:cxn modelId="{50631507-6B6C-4B08-B1CD-013899E5D13A}" type="presParOf" srcId="{A31A7665-95E0-493A-A997-6BEEFC458B9F}" destId="{77AD4EE0-E709-4C88-9DCE-F384A492EF5D}" srcOrd="4" destOrd="0" presId="urn:microsoft.com/office/officeart/2005/8/layout/default"/>
    <dgm:cxn modelId="{CEE3F07A-D1A1-4561-8D48-21C6A024E519}" type="presParOf" srcId="{A31A7665-95E0-493A-A997-6BEEFC458B9F}" destId="{EFC665AE-1D54-4E3F-9A11-5E96544DFECC}" srcOrd="5" destOrd="0" presId="urn:microsoft.com/office/officeart/2005/8/layout/default"/>
    <dgm:cxn modelId="{D6079038-4B92-407A-B565-0645F268B2FA}" type="presParOf" srcId="{A31A7665-95E0-493A-A997-6BEEFC458B9F}" destId="{21CAB324-2E64-4A0C-8554-B1F923511E0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6D8F0-BF1B-4BC1-9F91-CFEA983D4706}">
      <dsp:nvSpPr>
        <dsp:cNvPr id="0" name=""/>
        <dsp:cNvSpPr/>
      </dsp:nvSpPr>
      <dsp:spPr>
        <a:xfrm>
          <a:off x="897792" y="0"/>
          <a:ext cx="10174986" cy="49179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82827-F2CF-4402-BD11-49633C334543}">
      <dsp:nvSpPr>
        <dsp:cNvPr id="0" name=""/>
        <dsp:cNvSpPr/>
      </dsp:nvSpPr>
      <dsp:spPr>
        <a:xfrm>
          <a:off x="5991" y="1475396"/>
          <a:ext cx="2881587" cy="1967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cs typeface="Calibri Light"/>
            </a:rPr>
            <a:t>Working Prototype of each module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cs typeface="Calibri Light"/>
            </a:rPr>
            <a:t>May 2019</a:t>
          </a:r>
        </a:p>
      </dsp:txBody>
      <dsp:txXfrm>
        <a:off x="102022" y="1571427"/>
        <a:ext cx="2689525" cy="1775133"/>
      </dsp:txXfrm>
    </dsp:sp>
    <dsp:sp modelId="{36650B90-0E12-4574-B9D1-BBCB7444DEBE}">
      <dsp:nvSpPr>
        <dsp:cNvPr id="0" name=""/>
        <dsp:cNvSpPr/>
      </dsp:nvSpPr>
      <dsp:spPr>
        <a:xfrm>
          <a:off x="3031658" y="1475396"/>
          <a:ext cx="2881587" cy="1967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cs typeface="Calibri Light"/>
            </a:rPr>
            <a:t>Full working prototype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cs typeface="Calibri Light"/>
            </a:rPr>
            <a:t>May/August 2019</a:t>
          </a:r>
        </a:p>
      </dsp:txBody>
      <dsp:txXfrm>
        <a:off x="3127689" y="1571427"/>
        <a:ext cx="2689525" cy="1775133"/>
      </dsp:txXfrm>
    </dsp:sp>
    <dsp:sp modelId="{E3B645F6-4765-4C6D-8F7F-C053FD393D3B}">
      <dsp:nvSpPr>
        <dsp:cNvPr id="0" name=""/>
        <dsp:cNvSpPr/>
      </dsp:nvSpPr>
      <dsp:spPr>
        <a:xfrm>
          <a:off x="6057325" y="1475396"/>
          <a:ext cx="2881587" cy="1967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cs typeface="Calibri Light"/>
            </a:rPr>
            <a:t>Up-scaling to 100 units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cs typeface="Calibri Light"/>
            </a:rPr>
            <a:t>October 2019</a:t>
          </a:r>
        </a:p>
      </dsp:txBody>
      <dsp:txXfrm>
        <a:off x="6153356" y="1571427"/>
        <a:ext cx="2689525" cy="1775133"/>
      </dsp:txXfrm>
    </dsp:sp>
    <dsp:sp modelId="{2C69191D-98CB-4949-8042-61FF01F724AF}">
      <dsp:nvSpPr>
        <dsp:cNvPr id="0" name=""/>
        <dsp:cNvSpPr/>
      </dsp:nvSpPr>
      <dsp:spPr>
        <a:xfrm>
          <a:off x="9082992" y="1475396"/>
          <a:ext cx="2881587" cy="1967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cs typeface="Calibri Light"/>
            </a:rPr>
            <a:t>Final housing and testing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cs typeface="Calibri Light"/>
            </a:rPr>
            <a:t>November 2019</a:t>
          </a:r>
        </a:p>
      </dsp:txBody>
      <dsp:txXfrm>
        <a:off x="9179023" y="1571427"/>
        <a:ext cx="2689525" cy="177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7FD46-DA90-4C95-AB6A-4FFBF6452E55}">
      <dsp:nvSpPr>
        <dsp:cNvPr id="0" name=""/>
        <dsp:cNvSpPr/>
      </dsp:nvSpPr>
      <dsp:spPr>
        <a:xfrm>
          <a:off x="10090" y="400362"/>
          <a:ext cx="3426543" cy="1027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Relay-to-Server</a:t>
          </a:r>
        </a:p>
      </dsp:txBody>
      <dsp:txXfrm>
        <a:off x="10090" y="400362"/>
        <a:ext cx="3426543" cy="1027963"/>
      </dsp:txXfrm>
    </dsp:sp>
    <dsp:sp modelId="{ECC0CF8A-0BD6-4B03-B286-FDB9C3ED8AEB}">
      <dsp:nvSpPr>
        <dsp:cNvPr id="0" name=""/>
        <dsp:cNvSpPr/>
      </dsp:nvSpPr>
      <dsp:spPr>
        <a:xfrm>
          <a:off x="10090" y="1428325"/>
          <a:ext cx="3426543" cy="2522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Arduino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cs typeface="Calibri Light"/>
            </a:rPr>
            <a:t>Ethernet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cs typeface="Calibri Light"/>
            </a:rPr>
            <a:t>Multi-Sim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cs typeface="Calibri Light"/>
            </a:rPr>
            <a:t>Ultiboard</a:t>
          </a:r>
          <a:endParaRPr lang="en-US" sz="1300" kern="1200" dirty="0">
            <a:cs typeface="Calibri Light"/>
          </a:endParaRPr>
        </a:p>
      </dsp:txBody>
      <dsp:txXfrm>
        <a:off x="10090" y="1428325"/>
        <a:ext cx="3426543" cy="2522650"/>
      </dsp:txXfrm>
    </dsp:sp>
    <dsp:sp modelId="{85F1C7A8-C1B3-4C36-89B0-56EF89CBA569}">
      <dsp:nvSpPr>
        <dsp:cNvPr id="0" name=""/>
        <dsp:cNvSpPr/>
      </dsp:nvSpPr>
      <dsp:spPr>
        <a:xfrm>
          <a:off x="3544528" y="400362"/>
          <a:ext cx="3426543" cy="1027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Server</a:t>
          </a:r>
        </a:p>
      </dsp:txBody>
      <dsp:txXfrm>
        <a:off x="3544528" y="400362"/>
        <a:ext cx="3426543" cy="1027963"/>
      </dsp:txXfrm>
    </dsp:sp>
    <dsp:sp modelId="{003A4831-926A-4C89-AE27-1C8E620D2273}">
      <dsp:nvSpPr>
        <dsp:cNvPr id="0" name=""/>
        <dsp:cNvSpPr/>
      </dsp:nvSpPr>
      <dsp:spPr>
        <a:xfrm>
          <a:off x="3544528" y="1428325"/>
          <a:ext cx="3426543" cy="2522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Python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Django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cs typeface="Calibri Light" panose="020F0302020204030204"/>
            </a:rPr>
            <a:t>Apache webserver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cs typeface="Calibri Light" panose="020F0302020204030204"/>
            </a:rPr>
            <a:t>MySQL</a:t>
          </a:r>
        </a:p>
      </dsp:txBody>
      <dsp:txXfrm>
        <a:off x="3544528" y="1428325"/>
        <a:ext cx="3426543" cy="2522650"/>
      </dsp:txXfrm>
    </dsp:sp>
    <dsp:sp modelId="{83CAE1CD-7B04-4EC0-A282-C37B3434CF13}">
      <dsp:nvSpPr>
        <dsp:cNvPr id="0" name=""/>
        <dsp:cNvSpPr/>
      </dsp:nvSpPr>
      <dsp:spPr>
        <a:xfrm>
          <a:off x="7078966" y="400362"/>
          <a:ext cx="3426543" cy="1027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Server-to-Light</a:t>
          </a:r>
        </a:p>
      </dsp:txBody>
      <dsp:txXfrm>
        <a:off x="7078966" y="400362"/>
        <a:ext cx="3426543" cy="1027963"/>
      </dsp:txXfrm>
    </dsp:sp>
    <dsp:sp modelId="{FC4BB5EC-987D-48E1-B9AC-89FD5A914609}">
      <dsp:nvSpPr>
        <dsp:cNvPr id="0" name=""/>
        <dsp:cNvSpPr/>
      </dsp:nvSpPr>
      <dsp:spPr>
        <a:xfrm>
          <a:off x="7078966" y="1428325"/>
          <a:ext cx="3426543" cy="2522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Arduino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Raspberry Pi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Wifi</a:t>
          </a:r>
          <a:r>
            <a:rPr lang="en-US" sz="1300" kern="1200" dirty="0"/>
            <a:t>/Ethernet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RF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Zigbee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cs typeface="Calibri Light"/>
            </a:rPr>
            <a:t>Multi-Sim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cs typeface="Calibri Light"/>
            </a:rPr>
            <a:t>Ultiboard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cs typeface="Calibri Light"/>
            </a:rPr>
            <a:t>XCTU</a:t>
          </a:r>
        </a:p>
      </dsp:txBody>
      <dsp:txXfrm>
        <a:off x="7078966" y="1428325"/>
        <a:ext cx="3426543" cy="2522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DB4D6-CA70-45B0-85C0-316B2F40BF51}">
      <dsp:nvSpPr>
        <dsp:cNvPr id="0" name=""/>
        <dsp:cNvSpPr/>
      </dsp:nvSpPr>
      <dsp:spPr>
        <a:xfrm>
          <a:off x="4469" y="0"/>
          <a:ext cx="1765856" cy="45041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cs typeface="Calibri Light"/>
            </a:rPr>
            <a:t>Battery life within 8-12 hours</a:t>
          </a:r>
        </a:p>
      </dsp:txBody>
      <dsp:txXfrm>
        <a:off x="4469" y="0"/>
        <a:ext cx="1765856" cy="1351240"/>
      </dsp:txXfrm>
    </dsp:sp>
    <dsp:sp modelId="{AFC30980-2E1E-4448-9CD4-0672AB49B378}">
      <dsp:nvSpPr>
        <dsp:cNvPr id="0" name=""/>
        <dsp:cNvSpPr/>
      </dsp:nvSpPr>
      <dsp:spPr>
        <a:xfrm>
          <a:off x="181055" y="1351350"/>
          <a:ext cx="1412685" cy="656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cs typeface="Calibri Light"/>
            </a:rPr>
            <a:t>Set up approximately 3 lights in 1 of 3 states:</a:t>
          </a:r>
        </a:p>
      </dsp:txBody>
      <dsp:txXfrm>
        <a:off x="200273" y="1370568"/>
        <a:ext cx="1374249" cy="617720"/>
      </dsp:txXfrm>
    </dsp:sp>
    <dsp:sp modelId="{42A8BDA2-7B57-453E-9D99-0B4957113605}">
      <dsp:nvSpPr>
        <dsp:cNvPr id="0" name=""/>
        <dsp:cNvSpPr/>
      </dsp:nvSpPr>
      <dsp:spPr>
        <a:xfrm>
          <a:off x="181055" y="2108454"/>
          <a:ext cx="1412685" cy="656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cs typeface="Calibri Light"/>
            </a:rPr>
            <a:t>On 100% of the time</a:t>
          </a:r>
        </a:p>
      </dsp:txBody>
      <dsp:txXfrm>
        <a:off x="200273" y="2127672"/>
        <a:ext cx="1374249" cy="617720"/>
      </dsp:txXfrm>
    </dsp:sp>
    <dsp:sp modelId="{008BC8E8-E1A7-4D43-A594-52EE0A87A3CF}">
      <dsp:nvSpPr>
        <dsp:cNvPr id="0" name=""/>
        <dsp:cNvSpPr/>
      </dsp:nvSpPr>
      <dsp:spPr>
        <a:xfrm>
          <a:off x="181055" y="2865558"/>
          <a:ext cx="1412685" cy="656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cs typeface="Calibri Light"/>
            </a:rPr>
            <a:t>On 50% of the time (on for certain number of minutes, off for same amount of time)</a:t>
          </a:r>
        </a:p>
      </dsp:txBody>
      <dsp:txXfrm>
        <a:off x="200273" y="2884776"/>
        <a:ext cx="1374249" cy="617720"/>
      </dsp:txXfrm>
    </dsp:sp>
    <dsp:sp modelId="{46C644B0-8AC2-4662-B089-4D4C78787985}">
      <dsp:nvSpPr>
        <dsp:cNvPr id="0" name=""/>
        <dsp:cNvSpPr/>
      </dsp:nvSpPr>
      <dsp:spPr>
        <a:xfrm>
          <a:off x="181055" y="3622662"/>
          <a:ext cx="1412685" cy="656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cs typeface="Calibri Light"/>
            </a:rPr>
            <a:t>Light is ready to be turned on and connected to laptop, but the actual light is not on</a:t>
          </a:r>
        </a:p>
      </dsp:txBody>
      <dsp:txXfrm>
        <a:off x="200273" y="3641880"/>
        <a:ext cx="1374249" cy="617720"/>
      </dsp:txXfrm>
    </dsp:sp>
    <dsp:sp modelId="{A3728C89-6884-4A93-BDC7-E3C6EF269528}">
      <dsp:nvSpPr>
        <dsp:cNvPr id="0" name=""/>
        <dsp:cNvSpPr/>
      </dsp:nvSpPr>
      <dsp:spPr>
        <a:xfrm>
          <a:off x="1902765" y="0"/>
          <a:ext cx="1765856" cy="45041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cs typeface="Calibri Light"/>
            </a:rPr>
            <a:t>Charges within reasonable time</a:t>
          </a:r>
        </a:p>
      </dsp:txBody>
      <dsp:txXfrm>
        <a:off x="1902765" y="0"/>
        <a:ext cx="1765856" cy="1351240"/>
      </dsp:txXfrm>
    </dsp:sp>
    <dsp:sp modelId="{E34B6083-D5FD-4BB8-82E7-BCD652096DF5}">
      <dsp:nvSpPr>
        <dsp:cNvPr id="0" name=""/>
        <dsp:cNvSpPr/>
      </dsp:nvSpPr>
      <dsp:spPr>
        <a:xfrm>
          <a:off x="2079350" y="1351240"/>
          <a:ext cx="1412685" cy="292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cs typeface="Calibri Light"/>
            </a:rPr>
            <a:t>Run multiple lights until the batteries are completely empty, time how long each takes to recharge fully, and discuss with client to see if we have a reasonable charge time</a:t>
          </a:r>
        </a:p>
      </dsp:txBody>
      <dsp:txXfrm>
        <a:off x="2120726" y="1392616"/>
        <a:ext cx="1329933" cy="2844936"/>
      </dsp:txXfrm>
    </dsp:sp>
    <dsp:sp modelId="{7CA528AA-B2EA-4945-8BF1-F4B9C7E0DF98}">
      <dsp:nvSpPr>
        <dsp:cNvPr id="0" name=""/>
        <dsp:cNvSpPr/>
      </dsp:nvSpPr>
      <dsp:spPr>
        <a:xfrm>
          <a:off x="3801060" y="0"/>
          <a:ext cx="1765856" cy="45041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cs typeface="Calibri Light"/>
            </a:rPr>
            <a:t>System can handle reasonable number of lights updated at the same time</a:t>
          </a:r>
        </a:p>
      </dsp:txBody>
      <dsp:txXfrm>
        <a:off x="3801060" y="0"/>
        <a:ext cx="1765856" cy="1351240"/>
      </dsp:txXfrm>
    </dsp:sp>
    <dsp:sp modelId="{260DBE59-A605-43A5-96D9-B51016708A3D}">
      <dsp:nvSpPr>
        <dsp:cNvPr id="0" name=""/>
        <dsp:cNvSpPr/>
      </dsp:nvSpPr>
      <dsp:spPr>
        <a:xfrm>
          <a:off x="3977646" y="1351240"/>
          <a:ext cx="1412685" cy="292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cs typeface="Calibri Light"/>
            </a:rPr>
            <a:t>Connect as many lights as the </a:t>
          </a:r>
          <a:r>
            <a:rPr lang="en-US" sz="900" kern="1200" dirty="0" err="1">
              <a:cs typeface="Calibri Light"/>
            </a:rPr>
            <a:t>PowerCyber</a:t>
          </a:r>
          <a:r>
            <a:rPr lang="en-US" sz="900" kern="1200" dirty="0">
              <a:cs typeface="Calibri Light"/>
            </a:rPr>
            <a:t> lab currently has of ports and see if the system still runs in real-time</a:t>
          </a:r>
        </a:p>
      </dsp:txBody>
      <dsp:txXfrm>
        <a:off x="4019022" y="1392616"/>
        <a:ext cx="1329933" cy="2844936"/>
      </dsp:txXfrm>
    </dsp:sp>
    <dsp:sp modelId="{6FAD41E6-FEEE-42D9-AFCB-58F94FD23227}">
      <dsp:nvSpPr>
        <dsp:cNvPr id="0" name=""/>
        <dsp:cNvSpPr/>
      </dsp:nvSpPr>
      <dsp:spPr>
        <a:xfrm>
          <a:off x="5699356" y="0"/>
          <a:ext cx="1765856" cy="45041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cs typeface="Calibri Light"/>
            </a:rPr>
            <a:t>System functions in real-time</a:t>
          </a:r>
        </a:p>
      </dsp:txBody>
      <dsp:txXfrm>
        <a:off x="5699356" y="0"/>
        <a:ext cx="1765856" cy="1351240"/>
      </dsp:txXfrm>
    </dsp:sp>
    <dsp:sp modelId="{37FC7453-E458-4465-8F42-43E91C5098D9}">
      <dsp:nvSpPr>
        <dsp:cNvPr id="0" name=""/>
        <dsp:cNvSpPr/>
      </dsp:nvSpPr>
      <dsp:spPr>
        <a:xfrm>
          <a:off x="5875941" y="1351240"/>
          <a:ext cx="1412685" cy="292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cs typeface="Calibri Light"/>
            </a:rPr>
            <a:t>The time between tripping a contact and the physical light turning on should be within a second</a:t>
          </a:r>
        </a:p>
      </dsp:txBody>
      <dsp:txXfrm>
        <a:off x="5917317" y="1392616"/>
        <a:ext cx="1329933" cy="2844936"/>
      </dsp:txXfrm>
    </dsp:sp>
    <dsp:sp modelId="{4CFB50B8-408C-4F92-83B5-C22A0AD00BA7}">
      <dsp:nvSpPr>
        <dsp:cNvPr id="0" name=""/>
        <dsp:cNvSpPr/>
      </dsp:nvSpPr>
      <dsp:spPr>
        <a:xfrm>
          <a:off x="7597651" y="0"/>
          <a:ext cx="1765856" cy="45041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cs typeface="Calibri Light"/>
            </a:rPr>
            <a:t>System has reasonable range</a:t>
          </a:r>
        </a:p>
      </dsp:txBody>
      <dsp:txXfrm>
        <a:off x="7597651" y="0"/>
        <a:ext cx="1765856" cy="1351240"/>
      </dsp:txXfrm>
    </dsp:sp>
    <dsp:sp modelId="{2D33F87E-2AFC-430D-827D-ECA89D959F8B}">
      <dsp:nvSpPr>
        <dsp:cNvPr id="0" name=""/>
        <dsp:cNvSpPr/>
      </dsp:nvSpPr>
      <dsp:spPr>
        <a:xfrm>
          <a:off x="7774237" y="1351240"/>
          <a:ext cx="1412685" cy="292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cs typeface="Calibri Light"/>
            </a:rPr>
            <a:t>Set up the system in a large lecture hall, with the computer at one end of the lecture hall, and try turning on lights at the other end</a:t>
          </a:r>
        </a:p>
      </dsp:txBody>
      <dsp:txXfrm>
        <a:off x="7815613" y="1392616"/>
        <a:ext cx="1329933" cy="2844936"/>
      </dsp:txXfrm>
    </dsp:sp>
    <dsp:sp modelId="{5BCE6699-9C25-4207-BF15-582716B703E0}">
      <dsp:nvSpPr>
        <dsp:cNvPr id="0" name=""/>
        <dsp:cNvSpPr/>
      </dsp:nvSpPr>
      <dsp:spPr>
        <a:xfrm>
          <a:off x="9495947" y="0"/>
          <a:ext cx="1765856" cy="45041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cs typeface="Calibri Light"/>
            </a:rPr>
            <a:t>Software is easy to use</a:t>
          </a:r>
        </a:p>
      </dsp:txBody>
      <dsp:txXfrm>
        <a:off x="9495947" y="0"/>
        <a:ext cx="1765856" cy="1351240"/>
      </dsp:txXfrm>
    </dsp:sp>
    <dsp:sp modelId="{D94C2CC6-AF74-43A7-A1B4-657A02D976AA}">
      <dsp:nvSpPr>
        <dsp:cNvPr id="0" name=""/>
        <dsp:cNvSpPr/>
      </dsp:nvSpPr>
      <dsp:spPr>
        <a:xfrm>
          <a:off x="9672532" y="1351240"/>
          <a:ext cx="1412685" cy="292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cs typeface="Calibri Light"/>
            </a:rPr>
            <a:t>Give the software to the client and get their opinions on how easy it is to program lights</a:t>
          </a:r>
        </a:p>
      </dsp:txBody>
      <dsp:txXfrm>
        <a:off x="9713908" y="1392616"/>
        <a:ext cx="1329933" cy="2844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E28D1-43C8-4680-81D3-C2861FD8B1EB}">
      <dsp:nvSpPr>
        <dsp:cNvPr id="0" name=""/>
        <dsp:cNvSpPr/>
      </dsp:nvSpPr>
      <dsp:spPr>
        <a:xfrm>
          <a:off x="3537" y="94450"/>
          <a:ext cx="344941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cs typeface="Calibri Light"/>
            </a:rPr>
            <a:t>Relay-to-Server</a:t>
          </a:r>
        </a:p>
      </dsp:txBody>
      <dsp:txXfrm>
        <a:off x="3537" y="94450"/>
        <a:ext cx="3449410" cy="777600"/>
      </dsp:txXfrm>
    </dsp:sp>
    <dsp:sp modelId="{5A9C0162-17BD-4186-9959-135D8F79BA22}">
      <dsp:nvSpPr>
        <dsp:cNvPr id="0" name=""/>
        <dsp:cNvSpPr/>
      </dsp:nvSpPr>
      <dsp:spPr>
        <a:xfrm>
          <a:off x="3537" y="872050"/>
          <a:ext cx="3449410" cy="3988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cs typeface="Calibri Light"/>
            </a:rPr>
            <a:t>Shift Register Tested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cs typeface="Calibri Light"/>
            </a:rPr>
            <a:t>Ethernet Tested</a:t>
          </a:r>
        </a:p>
      </dsp:txBody>
      <dsp:txXfrm>
        <a:off x="3537" y="872050"/>
        <a:ext cx="3449410" cy="3988313"/>
      </dsp:txXfrm>
    </dsp:sp>
    <dsp:sp modelId="{DFD0D121-BEC3-453E-8C64-42FC537E64F1}">
      <dsp:nvSpPr>
        <dsp:cNvPr id="0" name=""/>
        <dsp:cNvSpPr/>
      </dsp:nvSpPr>
      <dsp:spPr>
        <a:xfrm>
          <a:off x="3935865" y="94450"/>
          <a:ext cx="344941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cs typeface="Calibri Light"/>
            </a:rPr>
            <a:t>Server</a:t>
          </a:r>
        </a:p>
      </dsp:txBody>
      <dsp:txXfrm>
        <a:off x="3935865" y="94450"/>
        <a:ext cx="3449410" cy="777600"/>
      </dsp:txXfrm>
    </dsp:sp>
    <dsp:sp modelId="{1472981C-26B6-4B9E-A3FC-92094C49AB10}">
      <dsp:nvSpPr>
        <dsp:cNvPr id="0" name=""/>
        <dsp:cNvSpPr/>
      </dsp:nvSpPr>
      <dsp:spPr>
        <a:xfrm>
          <a:off x="3935865" y="872050"/>
          <a:ext cx="3449410" cy="3988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cs typeface="Calibri Light"/>
            </a:rPr>
            <a:t>Development server on localhost communicates with database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cs typeface="Calibri Light"/>
            </a:rPr>
            <a:t>Adjusts light status and echoes last known status to confirm proper operation</a:t>
          </a:r>
        </a:p>
      </dsp:txBody>
      <dsp:txXfrm>
        <a:off x="3935865" y="872050"/>
        <a:ext cx="3449410" cy="3988313"/>
      </dsp:txXfrm>
    </dsp:sp>
    <dsp:sp modelId="{E37AAD20-5519-4CCD-AD46-1A64539C8FDD}">
      <dsp:nvSpPr>
        <dsp:cNvPr id="0" name=""/>
        <dsp:cNvSpPr/>
      </dsp:nvSpPr>
      <dsp:spPr>
        <a:xfrm>
          <a:off x="7868193" y="94450"/>
          <a:ext cx="344941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cs typeface="Calibri Light"/>
            </a:rPr>
            <a:t>Server-to-Light</a:t>
          </a:r>
        </a:p>
      </dsp:txBody>
      <dsp:txXfrm>
        <a:off x="7868193" y="94450"/>
        <a:ext cx="3449410" cy="777600"/>
      </dsp:txXfrm>
    </dsp:sp>
    <dsp:sp modelId="{4BFB1481-931D-4B56-81F3-B06D8BD9ED7A}">
      <dsp:nvSpPr>
        <dsp:cNvPr id="0" name=""/>
        <dsp:cNvSpPr/>
      </dsp:nvSpPr>
      <dsp:spPr>
        <a:xfrm>
          <a:off x="7868193" y="872050"/>
          <a:ext cx="3449410" cy="3988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52B4A-D460-41EE-8A8B-DC1EEF8A6D8A}">
      <dsp:nvSpPr>
        <dsp:cNvPr id="0" name=""/>
        <dsp:cNvSpPr/>
      </dsp:nvSpPr>
      <dsp:spPr>
        <a:xfrm>
          <a:off x="15875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cs typeface="Calibri Light"/>
            </a:rPr>
            <a:t>Relay-to-Server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Need to implement server specific commands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Need to integrate relay communication with server communication code</a:t>
          </a:r>
        </a:p>
      </dsp:txBody>
      <dsp:txXfrm>
        <a:off x="15875" y="99"/>
        <a:ext cx="3165078" cy="1899046"/>
      </dsp:txXfrm>
    </dsp:sp>
    <dsp:sp modelId="{B0AFCC70-E6DF-488C-B44B-0BC42C7F7F34}">
      <dsp:nvSpPr>
        <dsp:cNvPr id="0" name=""/>
        <dsp:cNvSpPr/>
      </dsp:nvSpPr>
      <dsp:spPr>
        <a:xfrm>
          <a:off x="3497460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cs typeface="Calibri Light"/>
            </a:rPr>
            <a:t>Server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Current implementation of webpage not deployed yet. Still in testing</a:t>
          </a:r>
        </a:p>
      </dsp:txBody>
      <dsp:txXfrm>
        <a:off x="3497460" y="99"/>
        <a:ext cx="3165078" cy="1899046"/>
      </dsp:txXfrm>
    </dsp:sp>
    <dsp:sp modelId="{8F42BB04-E15A-483A-9610-8A648293F508}">
      <dsp:nvSpPr>
        <dsp:cNvPr id="0" name=""/>
        <dsp:cNvSpPr/>
      </dsp:nvSpPr>
      <dsp:spPr>
        <a:xfrm>
          <a:off x="6979046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cs typeface="Calibri Light"/>
            </a:rPr>
            <a:t>Server-to-Light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Must decide between ZigBee or Radio communication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cs typeface="Calibri Light"/>
          </a:endParaRPr>
        </a:p>
      </dsp:txBody>
      <dsp:txXfrm>
        <a:off x="6979046" y="99"/>
        <a:ext cx="3165078" cy="1899046"/>
      </dsp:txXfrm>
    </dsp:sp>
    <dsp:sp modelId="{A3FC6B0D-3042-4F21-A4F7-0B0E59039149}">
      <dsp:nvSpPr>
        <dsp:cNvPr id="0" name=""/>
        <dsp:cNvSpPr/>
      </dsp:nvSpPr>
      <dsp:spPr>
        <a:xfrm>
          <a:off x="1756667" y="2215653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cs typeface="Calibri Light"/>
            </a:rPr>
            <a:t>Charging Station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Have to wait for battery sizing on light modules before we decide how to charge them</a:t>
          </a:r>
        </a:p>
      </dsp:txBody>
      <dsp:txXfrm>
        <a:off x="1756667" y="2215653"/>
        <a:ext cx="3165078" cy="1899046"/>
      </dsp:txXfrm>
    </dsp:sp>
    <dsp:sp modelId="{63ED37AC-9C3D-4351-B331-9C7211BE6244}">
      <dsp:nvSpPr>
        <dsp:cNvPr id="0" name=""/>
        <dsp:cNvSpPr/>
      </dsp:nvSpPr>
      <dsp:spPr>
        <a:xfrm>
          <a:off x="5238253" y="2215653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cs typeface="Calibri Light"/>
            </a:rPr>
            <a:t>Light modules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Prototyping with both ZigBee and Radio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Can interface between </a:t>
          </a:r>
          <a:r>
            <a:rPr lang="en-US" sz="1800" kern="1200" dirty="0" err="1">
              <a:cs typeface="Calibri Light"/>
            </a:rPr>
            <a:t>XBee</a:t>
          </a:r>
          <a:r>
            <a:rPr lang="en-US" sz="1800" kern="1200" dirty="0">
              <a:cs typeface="Calibri Light"/>
            </a:rPr>
            <a:t> modules using XCTU</a:t>
          </a:r>
        </a:p>
      </dsp:txBody>
      <dsp:txXfrm>
        <a:off x="5238253" y="2215653"/>
        <a:ext cx="3165078" cy="18990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81961-A231-46E0-9815-1CAFBE5426C6}">
      <dsp:nvSpPr>
        <dsp:cNvPr id="0" name=""/>
        <dsp:cNvSpPr/>
      </dsp:nvSpPr>
      <dsp:spPr>
        <a:xfrm>
          <a:off x="0" y="356322"/>
          <a:ext cx="10849069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08" tIns="291592" rIns="8420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cs typeface="Calibri Light"/>
            </a:rPr>
            <a:t>Open-source Home automation software with tons of documentation, hoped to program the local hub using an </a:t>
          </a:r>
          <a:r>
            <a:rPr lang="en-US" sz="1400" kern="1200" dirty="0" err="1">
              <a:cs typeface="Calibri Light"/>
            </a:rPr>
            <a:t>OpenHAB</a:t>
          </a:r>
          <a:r>
            <a:rPr lang="en-US" sz="1400" kern="1200" dirty="0">
              <a:cs typeface="Calibri Light"/>
            </a:rPr>
            <a:t> Server that interfaced with light modules</a:t>
          </a:r>
        </a:p>
      </dsp:txBody>
      <dsp:txXfrm>
        <a:off x="0" y="356322"/>
        <a:ext cx="10849069" cy="771750"/>
      </dsp:txXfrm>
    </dsp:sp>
    <dsp:sp modelId="{AD85E0DD-3262-4598-8308-31F500C41E76}">
      <dsp:nvSpPr>
        <dsp:cNvPr id="0" name=""/>
        <dsp:cNvSpPr/>
      </dsp:nvSpPr>
      <dsp:spPr>
        <a:xfrm>
          <a:off x="542453" y="149682"/>
          <a:ext cx="759434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48" tIns="0" rIns="2870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cs typeface="Calibri Light"/>
            </a:rPr>
            <a:t>OpenHAB</a:t>
          </a:r>
        </a:p>
      </dsp:txBody>
      <dsp:txXfrm>
        <a:off x="562628" y="169857"/>
        <a:ext cx="7553998" cy="372930"/>
      </dsp:txXfrm>
    </dsp:sp>
    <dsp:sp modelId="{3767AD84-F743-4384-B5B9-0CF17862F153}">
      <dsp:nvSpPr>
        <dsp:cNvPr id="0" name=""/>
        <dsp:cNvSpPr/>
      </dsp:nvSpPr>
      <dsp:spPr>
        <a:xfrm>
          <a:off x="0" y="1410312"/>
          <a:ext cx="10849069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08" tIns="291592" rIns="8420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cs typeface="Calibri Light"/>
            </a:rPr>
            <a:t>Bought a hub hoping to interface with Zigbee AC Lights</a:t>
          </a:r>
        </a:p>
      </dsp:txBody>
      <dsp:txXfrm>
        <a:off x="0" y="1410312"/>
        <a:ext cx="10849069" cy="584325"/>
      </dsp:txXfrm>
    </dsp:sp>
    <dsp:sp modelId="{180887CB-5061-4078-A947-B1A8B00A41EC}">
      <dsp:nvSpPr>
        <dsp:cNvPr id="0" name=""/>
        <dsp:cNvSpPr/>
      </dsp:nvSpPr>
      <dsp:spPr>
        <a:xfrm>
          <a:off x="542453" y="1203672"/>
          <a:ext cx="759434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48" tIns="0" rIns="2870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cs typeface="Calibri Light"/>
            </a:rPr>
            <a:t>Samsung SmartThings</a:t>
          </a:r>
        </a:p>
      </dsp:txBody>
      <dsp:txXfrm>
        <a:off x="562628" y="1223847"/>
        <a:ext cx="7553998" cy="372930"/>
      </dsp:txXfrm>
    </dsp:sp>
    <dsp:sp modelId="{3D030092-CF1F-43E2-A814-707022AF24DF}">
      <dsp:nvSpPr>
        <dsp:cNvPr id="0" name=""/>
        <dsp:cNvSpPr/>
      </dsp:nvSpPr>
      <dsp:spPr>
        <a:xfrm>
          <a:off x="0" y="2276877"/>
          <a:ext cx="10849069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08" tIns="291592" rIns="8420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cs typeface="Calibri Light"/>
            </a:rPr>
            <a:t>First attempt at Zigbee Communication</a:t>
          </a:r>
        </a:p>
      </dsp:txBody>
      <dsp:txXfrm>
        <a:off x="0" y="2276877"/>
        <a:ext cx="10849069" cy="584325"/>
      </dsp:txXfrm>
    </dsp:sp>
    <dsp:sp modelId="{322D61E4-28CC-4F1E-A5A2-7A140CD8556F}">
      <dsp:nvSpPr>
        <dsp:cNvPr id="0" name=""/>
        <dsp:cNvSpPr/>
      </dsp:nvSpPr>
      <dsp:spPr>
        <a:xfrm>
          <a:off x="542453" y="2070237"/>
          <a:ext cx="759434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48" tIns="0" rIns="2870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cs typeface="Calibri Light"/>
            </a:rPr>
            <a:t>XBee</a:t>
          </a:r>
          <a:r>
            <a:rPr lang="en-US" sz="1400" kern="1200" dirty="0">
              <a:cs typeface="Calibri Light"/>
            </a:rPr>
            <a:t> Gateway</a:t>
          </a:r>
        </a:p>
      </dsp:txBody>
      <dsp:txXfrm>
        <a:off x="562628" y="2090412"/>
        <a:ext cx="7553998" cy="372930"/>
      </dsp:txXfrm>
    </dsp:sp>
    <dsp:sp modelId="{B1725BD2-358D-43CF-B257-8F6BE9080390}">
      <dsp:nvSpPr>
        <dsp:cNvPr id="0" name=""/>
        <dsp:cNvSpPr/>
      </dsp:nvSpPr>
      <dsp:spPr>
        <a:xfrm>
          <a:off x="0" y="3143442"/>
          <a:ext cx="10849069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08" tIns="291592" rIns="8420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cs typeface="Calibri Light"/>
            </a:rPr>
            <a:t>Tried to use as a hub with </a:t>
          </a:r>
          <a:r>
            <a:rPr lang="en-US" sz="1400" kern="1200" dirty="0" err="1">
              <a:cs typeface="Calibri Light"/>
            </a:rPr>
            <a:t>OpenHAB</a:t>
          </a:r>
          <a:r>
            <a:rPr lang="en-US" sz="1400" kern="1200" dirty="0">
              <a:cs typeface="Calibri Light"/>
            </a:rPr>
            <a:t> and Use XCTU</a:t>
          </a:r>
        </a:p>
      </dsp:txBody>
      <dsp:txXfrm>
        <a:off x="0" y="3143442"/>
        <a:ext cx="10849069" cy="584325"/>
      </dsp:txXfrm>
    </dsp:sp>
    <dsp:sp modelId="{DEFFF09D-4DF0-449C-AFEF-2953465E597A}">
      <dsp:nvSpPr>
        <dsp:cNvPr id="0" name=""/>
        <dsp:cNvSpPr/>
      </dsp:nvSpPr>
      <dsp:spPr>
        <a:xfrm>
          <a:off x="542453" y="2936802"/>
          <a:ext cx="759434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48" tIns="0" rIns="2870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cs typeface="Calibri Light"/>
            </a:rPr>
            <a:t>XBee</a:t>
          </a:r>
          <a:r>
            <a:rPr lang="en-US" sz="1400" kern="1200" dirty="0">
              <a:cs typeface="Calibri Light"/>
            </a:rPr>
            <a:t> </a:t>
          </a:r>
          <a:r>
            <a:rPr lang="en-US" sz="1400" kern="1200" dirty="0" err="1">
              <a:cs typeface="Calibri Light"/>
            </a:rPr>
            <a:t>XStick</a:t>
          </a:r>
        </a:p>
      </dsp:txBody>
      <dsp:txXfrm>
        <a:off x="562628" y="2956977"/>
        <a:ext cx="7553998" cy="372930"/>
      </dsp:txXfrm>
    </dsp:sp>
    <dsp:sp modelId="{A705E255-D4E1-431E-9E69-B3BB7B2D1C01}">
      <dsp:nvSpPr>
        <dsp:cNvPr id="0" name=""/>
        <dsp:cNvSpPr/>
      </dsp:nvSpPr>
      <dsp:spPr>
        <a:xfrm>
          <a:off x="0" y="4010007"/>
          <a:ext cx="10849069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08" tIns="291592" rIns="8420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cs typeface="Calibri Light"/>
            </a:rPr>
            <a:t>Saw a hack online to hack Zigbee AC Lights and program them with Arduino</a:t>
          </a:r>
        </a:p>
      </dsp:txBody>
      <dsp:txXfrm>
        <a:off x="0" y="4010007"/>
        <a:ext cx="10849069" cy="584325"/>
      </dsp:txXfrm>
    </dsp:sp>
    <dsp:sp modelId="{00185963-380E-44F0-A476-C5D7AE7BAC81}">
      <dsp:nvSpPr>
        <dsp:cNvPr id="0" name=""/>
        <dsp:cNvSpPr/>
      </dsp:nvSpPr>
      <dsp:spPr>
        <a:xfrm>
          <a:off x="542453" y="3803367"/>
          <a:ext cx="759434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48" tIns="0" rIns="2870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cs typeface="Calibri Light"/>
            </a:rPr>
            <a:t>AC Lights</a:t>
          </a:r>
        </a:p>
      </dsp:txBody>
      <dsp:txXfrm>
        <a:off x="562628" y="3823542"/>
        <a:ext cx="7553998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FFF42-20D7-498C-BC41-0CED40A6E375}">
      <dsp:nvSpPr>
        <dsp:cNvPr id="0" name=""/>
        <dsp:cNvSpPr/>
      </dsp:nvSpPr>
      <dsp:spPr>
        <a:xfrm>
          <a:off x="1860" y="854682"/>
          <a:ext cx="2138164" cy="106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>
              <a:cs typeface="Calibri Light"/>
            </a:rPr>
            <a:t>Aaron</a:t>
          </a:r>
        </a:p>
      </dsp:txBody>
      <dsp:txXfrm>
        <a:off x="33172" y="885994"/>
        <a:ext cx="2075540" cy="1006458"/>
      </dsp:txXfrm>
    </dsp:sp>
    <dsp:sp modelId="{37296337-43FA-49FE-A379-BD5581978975}">
      <dsp:nvSpPr>
        <dsp:cNvPr id="0" name=""/>
        <dsp:cNvSpPr/>
      </dsp:nvSpPr>
      <dsp:spPr>
        <a:xfrm>
          <a:off x="215676" y="1923764"/>
          <a:ext cx="213816" cy="801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811"/>
              </a:lnTo>
              <a:lnTo>
                <a:pt x="213816" y="8018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79D19-87AA-4599-AA17-46AB9D922EDD}">
      <dsp:nvSpPr>
        <dsp:cNvPr id="0" name=""/>
        <dsp:cNvSpPr/>
      </dsp:nvSpPr>
      <dsp:spPr>
        <a:xfrm>
          <a:off x="429493" y="2191035"/>
          <a:ext cx="1710531" cy="1069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cs typeface="Calibri Light"/>
            </a:rPr>
            <a:t>Relay-to-Server</a:t>
          </a:r>
        </a:p>
      </dsp:txBody>
      <dsp:txXfrm>
        <a:off x="460805" y="2222347"/>
        <a:ext cx="1647907" cy="1006458"/>
      </dsp:txXfrm>
    </dsp:sp>
    <dsp:sp modelId="{EB812098-280F-459C-A4D3-1B203013521E}">
      <dsp:nvSpPr>
        <dsp:cNvPr id="0" name=""/>
        <dsp:cNvSpPr/>
      </dsp:nvSpPr>
      <dsp:spPr>
        <a:xfrm>
          <a:off x="2674565" y="854682"/>
          <a:ext cx="2138164" cy="106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>
              <a:cs typeface="Calibri Light"/>
            </a:rPr>
            <a:t>Alex</a:t>
          </a:r>
        </a:p>
      </dsp:txBody>
      <dsp:txXfrm>
        <a:off x="2705877" y="885994"/>
        <a:ext cx="2075540" cy="1006458"/>
      </dsp:txXfrm>
    </dsp:sp>
    <dsp:sp modelId="{1EA4201B-D5B0-486B-A2D5-40AFA923EACE}">
      <dsp:nvSpPr>
        <dsp:cNvPr id="0" name=""/>
        <dsp:cNvSpPr/>
      </dsp:nvSpPr>
      <dsp:spPr>
        <a:xfrm>
          <a:off x="2888381" y="1923764"/>
          <a:ext cx="213816" cy="801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811"/>
              </a:lnTo>
              <a:lnTo>
                <a:pt x="213816" y="8018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0CC4A-F7ED-43C4-92ED-E6963F6ED6DA}">
      <dsp:nvSpPr>
        <dsp:cNvPr id="0" name=""/>
        <dsp:cNvSpPr/>
      </dsp:nvSpPr>
      <dsp:spPr>
        <a:xfrm>
          <a:off x="3102198" y="2191035"/>
          <a:ext cx="1710531" cy="1069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cs typeface="Calibri Light"/>
            </a:rPr>
            <a:t>Server</a:t>
          </a:r>
        </a:p>
      </dsp:txBody>
      <dsp:txXfrm>
        <a:off x="3133510" y="2222347"/>
        <a:ext cx="1647907" cy="1006458"/>
      </dsp:txXfrm>
    </dsp:sp>
    <dsp:sp modelId="{328E0140-4ED1-46E3-97FD-4C3875C3FC92}">
      <dsp:nvSpPr>
        <dsp:cNvPr id="0" name=""/>
        <dsp:cNvSpPr/>
      </dsp:nvSpPr>
      <dsp:spPr>
        <a:xfrm>
          <a:off x="5347270" y="854682"/>
          <a:ext cx="2138164" cy="106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>
              <a:cs typeface="Calibri Light"/>
            </a:rPr>
            <a:t>Ryan</a:t>
          </a:r>
        </a:p>
      </dsp:txBody>
      <dsp:txXfrm>
        <a:off x="5378582" y="885994"/>
        <a:ext cx="2075540" cy="1006458"/>
      </dsp:txXfrm>
    </dsp:sp>
    <dsp:sp modelId="{AB55B507-C53D-495A-AB5E-EF4759930240}">
      <dsp:nvSpPr>
        <dsp:cNvPr id="0" name=""/>
        <dsp:cNvSpPr/>
      </dsp:nvSpPr>
      <dsp:spPr>
        <a:xfrm>
          <a:off x="5561086" y="1923764"/>
          <a:ext cx="213816" cy="801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811"/>
              </a:lnTo>
              <a:lnTo>
                <a:pt x="213816" y="8018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054B2-C4BE-414D-8473-8B68A8E5C8E3}">
      <dsp:nvSpPr>
        <dsp:cNvPr id="0" name=""/>
        <dsp:cNvSpPr/>
      </dsp:nvSpPr>
      <dsp:spPr>
        <a:xfrm>
          <a:off x="5774903" y="2191035"/>
          <a:ext cx="1710531" cy="1069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cs typeface="Calibri Light"/>
            </a:rPr>
            <a:t>Server-to-Light</a:t>
          </a:r>
        </a:p>
      </dsp:txBody>
      <dsp:txXfrm>
        <a:off x="5806215" y="2222347"/>
        <a:ext cx="1647907" cy="1006458"/>
      </dsp:txXfrm>
    </dsp:sp>
    <dsp:sp modelId="{B9096378-0FE1-4796-9E76-AE4F63FACE01}">
      <dsp:nvSpPr>
        <dsp:cNvPr id="0" name=""/>
        <dsp:cNvSpPr/>
      </dsp:nvSpPr>
      <dsp:spPr>
        <a:xfrm>
          <a:off x="8019975" y="854682"/>
          <a:ext cx="2138164" cy="106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>
              <a:cs typeface="Calibri Light"/>
            </a:rPr>
            <a:t>Logan</a:t>
          </a:r>
        </a:p>
      </dsp:txBody>
      <dsp:txXfrm>
        <a:off x="8051287" y="885994"/>
        <a:ext cx="2075540" cy="1006458"/>
      </dsp:txXfrm>
    </dsp:sp>
    <dsp:sp modelId="{8386DEEE-76CD-4129-8A2F-4C5FE0B3967D}">
      <dsp:nvSpPr>
        <dsp:cNvPr id="0" name=""/>
        <dsp:cNvSpPr/>
      </dsp:nvSpPr>
      <dsp:spPr>
        <a:xfrm>
          <a:off x="8233791" y="1923764"/>
          <a:ext cx="213816" cy="801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811"/>
              </a:lnTo>
              <a:lnTo>
                <a:pt x="213816" y="8018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D0BE8-A4E0-467F-831C-8691239E1CA0}">
      <dsp:nvSpPr>
        <dsp:cNvPr id="0" name=""/>
        <dsp:cNvSpPr/>
      </dsp:nvSpPr>
      <dsp:spPr>
        <a:xfrm>
          <a:off x="8447608" y="2191035"/>
          <a:ext cx="1710531" cy="1069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cs typeface="Calibri Light"/>
            </a:rPr>
            <a:t>Server-to-Light</a:t>
          </a:r>
        </a:p>
      </dsp:txBody>
      <dsp:txXfrm>
        <a:off x="8478920" y="2222347"/>
        <a:ext cx="1647907" cy="10064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69B78-140A-4DCE-B4A4-4E2EC338CA7D}">
      <dsp:nvSpPr>
        <dsp:cNvPr id="0" name=""/>
        <dsp:cNvSpPr/>
      </dsp:nvSpPr>
      <dsp:spPr>
        <a:xfrm>
          <a:off x="15875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cs typeface="Calibri Light"/>
            </a:rPr>
            <a:t>Relay-to-Server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Fully connect in lab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Scale to multiple relay boxes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PCB implementation </a:t>
          </a:r>
        </a:p>
      </dsp:txBody>
      <dsp:txXfrm>
        <a:off x="15875" y="99"/>
        <a:ext cx="3165078" cy="1899046"/>
      </dsp:txXfrm>
    </dsp:sp>
    <dsp:sp modelId="{C51AAA4D-169E-49C6-A314-2101491BEB16}">
      <dsp:nvSpPr>
        <dsp:cNvPr id="0" name=""/>
        <dsp:cNvSpPr/>
      </dsp:nvSpPr>
      <dsp:spPr>
        <a:xfrm>
          <a:off x="3497460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cs typeface="Calibri Light"/>
            </a:rPr>
            <a:t>Server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Deploy onto server, build new features, and redeploy. Repeat until server meets requirements</a:t>
          </a:r>
        </a:p>
      </dsp:txBody>
      <dsp:txXfrm>
        <a:off x="3497460" y="99"/>
        <a:ext cx="3165078" cy="1899046"/>
      </dsp:txXfrm>
    </dsp:sp>
    <dsp:sp modelId="{77AD4EE0-E709-4C88-9DCE-F384A492EF5D}">
      <dsp:nvSpPr>
        <dsp:cNvPr id="0" name=""/>
        <dsp:cNvSpPr/>
      </dsp:nvSpPr>
      <dsp:spPr>
        <a:xfrm>
          <a:off x="6979046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cs typeface="Calibri Light"/>
            </a:rPr>
            <a:t>Server-to-Light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Need to create PCB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Decide on a rechargeable battery and magnet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Find proper sized container for module</a:t>
          </a:r>
        </a:p>
      </dsp:txBody>
      <dsp:txXfrm>
        <a:off x="6979046" y="99"/>
        <a:ext cx="3165078" cy="1899046"/>
      </dsp:txXfrm>
    </dsp:sp>
    <dsp:sp modelId="{21CAB324-2E64-4A0C-8554-B1F923511E05}">
      <dsp:nvSpPr>
        <dsp:cNvPr id="0" name=""/>
        <dsp:cNvSpPr/>
      </dsp:nvSpPr>
      <dsp:spPr>
        <a:xfrm>
          <a:off x="3497460" y="2215653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cs typeface="Calibri Light"/>
            </a:rPr>
            <a:t>Charging Stations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cs typeface="Calibri Light"/>
            </a:rPr>
            <a:t>Blocked by light Status</a:t>
          </a:r>
        </a:p>
      </dsp:txBody>
      <dsp:txXfrm>
        <a:off x="3497460" y="2215653"/>
        <a:ext cx="3165078" cy="1899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51643-9E84-49AF-AD40-1BE71655D68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7DD02-E172-4812-925F-66D1AF6A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88392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581400"/>
            <a:ext cx="83312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3634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/>
        </p:nvPicPr>
        <p:blipFill>
          <a:blip r:embed="rId2"/>
          <a:srcRect b="38235"/>
          <a:stretch>
            <a:fillRect/>
          </a:stretch>
        </p:blipFill>
        <p:spPr bwMode="auto">
          <a:xfrm>
            <a:off x="711200" y="830264"/>
            <a:ext cx="62992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295400"/>
            <a:ext cx="48768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868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130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667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7797800" cy="5029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819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6D5E-40FC-48F0-B047-1D602117554B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8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9DE1-BC9A-4384-AD3B-D1BB794B0A20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6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E292-85A2-46E4-AD09-496EFAB37F64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8303" y="6341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6341076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860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114" y="631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61233" y="6316362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319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668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0668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4735" y="62978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36519" y="6308124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846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43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728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194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606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smtClean="0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010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066800"/>
            <a:ext cx="1016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83634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7865" y="63218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ISU LEFT white.eps"/>
          <p:cNvPicPr>
            <a:picLocks noChangeAspect="1"/>
          </p:cNvPicPr>
          <p:nvPr/>
        </p:nvPicPr>
        <p:blipFill>
          <a:blip r:embed="rId16"/>
          <a:srcRect b="38235"/>
          <a:stretch>
            <a:fillRect/>
          </a:stretch>
        </p:blipFill>
        <p:spPr bwMode="auto">
          <a:xfrm>
            <a:off x="711200" y="6365928"/>
            <a:ext cx="42672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371070" y="6315101"/>
            <a:ext cx="3906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r>
              <a:rPr lang="en-US" dirty="0" smtClean="0"/>
              <a:t>SdDec19-16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0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://sddec19-16.sd.ece.iastate.edu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comments" Target="../comments/commen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omments" Target="../comments/comment1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12263"/>
            <a:ext cx="12206375" cy="3451524"/>
          </a:xfrm>
        </p:spPr>
        <p:txBody>
          <a:bodyPr/>
          <a:lstStyle/>
          <a:p>
            <a:r>
              <a:rPr lang="en-US" sz="4400" dirty="0">
                <a:cs typeface="Calibri Light"/>
              </a:rPr>
              <a:t>Wireless-Enabled Smart-Lights Hub Prototype</a:t>
            </a:r>
            <a:br>
              <a:rPr lang="en-US" sz="4400" dirty="0">
                <a:cs typeface="Calibri Light"/>
              </a:rPr>
            </a:br>
            <a:r>
              <a:rPr lang="en-US" sz="4400" dirty="0">
                <a:cs typeface="Calibri Light"/>
              </a:rPr>
              <a:t>Senior Design December 2019 Team 16</a:t>
            </a: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sz="2800" dirty="0">
                <a:cs typeface="Calibri Light"/>
                <a:hlinkClick r:id="rId2"/>
              </a:rPr>
              <a:t>http://sddec19-16.sd.ece.iastate.edu/</a:t>
            </a:r>
            <a:endParaRPr lang="en-US" sz="28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187" y="3198384"/>
            <a:ext cx="9144000" cy="31941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Dr. Manimaran </a:t>
            </a:r>
            <a:r>
              <a:rPr lang="en-US" dirty="0" err="1">
                <a:cs typeface="Calibri"/>
              </a:rPr>
              <a:t>Govindarasu</a:t>
            </a:r>
          </a:p>
          <a:p>
            <a:r>
              <a:rPr lang="en-US" dirty="0">
                <a:cs typeface="Calibri"/>
              </a:rPr>
              <a:t>Dr. Ravikumar Gelli</a:t>
            </a:r>
          </a:p>
          <a:p>
            <a:r>
              <a:rPr lang="en-US" dirty="0">
                <a:cs typeface="Calibri"/>
              </a:rPr>
              <a:t>Alexander Beaver</a:t>
            </a:r>
          </a:p>
          <a:p>
            <a:r>
              <a:rPr lang="en-US" dirty="0">
                <a:cs typeface="Calibri"/>
              </a:rPr>
              <a:t>Ryan Bush</a:t>
            </a:r>
          </a:p>
          <a:p>
            <a:r>
              <a:rPr lang="en-US" dirty="0">
                <a:cs typeface="Calibri"/>
              </a:rPr>
              <a:t>Aaron Ramsey</a:t>
            </a:r>
          </a:p>
          <a:p>
            <a:r>
              <a:rPr lang="en-US" dirty="0">
                <a:cs typeface="Calibri"/>
              </a:rPr>
              <a:t>Logan </a:t>
            </a:r>
            <a:r>
              <a:rPr lang="en-US" dirty="0" err="1">
                <a:cs typeface="Calibri"/>
              </a:rPr>
              <a:t>Zasada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6CB5-8B80-4415-95C0-B173706B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Project Milestones &amp; Schedule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8B937DEC-B21A-4A5F-9EA9-BFBEB9C5D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521329"/>
              </p:ext>
            </p:extLst>
          </p:nvPr>
        </p:nvGraphicFramePr>
        <p:xfrm>
          <a:off x="58570" y="1120345"/>
          <a:ext cx="11970572" cy="491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9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2997-1A2D-4F2A-9165-CF2BC381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Functional Decomposition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0ABEDDB4-7DD3-40AE-AB9C-3D1BAE38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349" y="1140076"/>
            <a:ext cx="5703702" cy="465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D794-223D-4289-8A04-A36EA5E7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Relay To 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56712598-2996-47CA-ABE5-41727082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098" y="449791"/>
            <a:ext cx="7659765" cy="5092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C002A-0037-4318-94AD-26FD0592B815}"/>
              </a:ext>
            </a:extLst>
          </p:cNvPr>
          <p:cNvSpPr txBox="1"/>
          <p:nvPr/>
        </p:nvSpPr>
        <p:spPr>
          <a:xfrm>
            <a:off x="609600" y="1295400"/>
            <a:ext cx="301163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Modular Scalable Design Hierarchy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100% digital Signaling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Shared control bus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Minimizes µC I/O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473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04C7-F5A7-4779-AFDA-E511DC31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Charging Stations</a:t>
            </a:r>
            <a:endParaRPr lang="en-US" dirty="0"/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1A68856-F85D-47BE-8715-4F8533F9C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3926" y="1707157"/>
            <a:ext cx="5103668" cy="349134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F1702-03F7-4288-AA58-83B45A56A608}"/>
              </a:ext>
            </a:extLst>
          </p:cNvPr>
          <p:cNvSpPr txBox="1"/>
          <p:nvPr/>
        </p:nvSpPr>
        <p:spPr>
          <a:xfrm>
            <a:off x="524741" y="1693718"/>
            <a:ext cx="553142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Safety is priority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Simple Design</a:t>
            </a:r>
          </a:p>
        </p:txBody>
      </p:sp>
    </p:spTree>
    <p:extLst>
      <p:ext uri="{BB962C8B-B14F-4D97-AF65-F5344CB8AC3E}">
        <p14:creationId xmlns:p14="http://schemas.microsoft.com/office/powerpoint/2010/main" val="12098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3251-4E66-430A-A93A-FC0D07F4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Server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B2DC11-C2C7-4C3E-B308-788092EA2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Facilitates communications between relay and hub</a:t>
            </a:r>
          </a:p>
          <a:p>
            <a:pPr lvl="1"/>
            <a:r>
              <a:rPr lang="en-US" dirty="0">
                <a:cs typeface="Calibri"/>
              </a:rPr>
              <a:t>Website will be built in Python using the Django web framework</a:t>
            </a:r>
            <a:endParaRPr lang="en-US" dirty="0"/>
          </a:p>
          <a:p>
            <a:pPr lvl="2"/>
            <a:r>
              <a:rPr lang="en-US" dirty="0">
                <a:cs typeface="Calibri"/>
              </a:rPr>
              <a:t>Framework useful for readily-available admin interface</a:t>
            </a:r>
          </a:p>
          <a:p>
            <a:pPr lvl="2"/>
            <a:r>
              <a:rPr lang="en-US" dirty="0">
                <a:cs typeface="Calibri"/>
              </a:rPr>
              <a:t>Endpoints easy to implement</a:t>
            </a:r>
          </a:p>
          <a:p>
            <a:pPr marL="457200" indent="-457200"/>
            <a:r>
              <a:rPr lang="en-US" dirty="0">
                <a:cs typeface="Calibri"/>
              </a:rPr>
              <a:t>Operates in a VM on a remote servers</a:t>
            </a:r>
          </a:p>
          <a:p>
            <a:pPr marL="457200" indent="-457200"/>
            <a:r>
              <a:rPr lang="en-US" dirty="0">
                <a:cs typeface="Calibri"/>
              </a:rPr>
              <a:t>Microcontroller could hit API endpoints to update or read local database</a:t>
            </a:r>
          </a:p>
          <a:p>
            <a:pPr marL="457200" indent="-457200"/>
            <a:endParaRPr lang="en-US" dirty="0"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9B49-D72A-4B33-B865-68BC2385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58"/>
            <a:ext cx="10363200" cy="1143000"/>
          </a:xfrm>
        </p:spPr>
        <p:txBody>
          <a:bodyPr/>
          <a:lstStyle/>
          <a:p>
            <a:r>
              <a:rPr lang="en-US" dirty="0">
                <a:cs typeface="Calibri Light"/>
              </a:rPr>
              <a:t>Server To Light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35DA63B8-2CB5-4CC1-AEB7-B746B109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028"/>
            <a:ext cx="6761017" cy="5065540"/>
          </a:xfrm>
          <a:prstGeom prst="rect">
            <a:avLst/>
          </a:prstGeom>
        </p:spPr>
      </p:pic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0C3D017-EC85-4542-A70A-846E47D9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626" y="1700747"/>
            <a:ext cx="5273614" cy="24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03BE-366E-46EE-AA11-9DE1C1D6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Platforms Used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801235D5-62C4-4110-9AB0-545C7DBA9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1611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1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DCFE-9FEE-4238-8AC1-1A32EE5C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E54110FE-9590-44F7-834E-829BA13F9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305040"/>
              </p:ext>
            </p:extLst>
          </p:nvPr>
        </p:nvGraphicFramePr>
        <p:xfrm>
          <a:off x="472645" y="1501249"/>
          <a:ext cx="11266273" cy="450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5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A827-7F25-4DB9-BF12-FB6E6612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Prototype Implementations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DCB6279C-EF4D-4F2C-B036-366EB88E1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428866"/>
              </p:ext>
            </p:extLst>
          </p:nvPr>
        </p:nvGraphicFramePr>
        <p:xfrm>
          <a:off x="331398" y="1163595"/>
          <a:ext cx="11321142" cy="495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67343D02-2FE5-4107-88D7-EFB09CBCF9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671" t="14561" r="23850" b="-428"/>
          <a:stretch/>
        </p:blipFill>
        <p:spPr>
          <a:xfrm rot="5400000">
            <a:off x="8086297" y="2386550"/>
            <a:ext cx="3670094" cy="326468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FF92AE1-FBBB-42A0-A1BE-17317FA38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224" y="3446750"/>
            <a:ext cx="3357995" cy="21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BAA0-FD95-4269-8B45-93F5208C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Current Status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4A26FA3-55F4-4B6A-AE70-8FB77EC6B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780649"/>
              </p:ext>
            </p:extLst>
          </p:nvPr>
        </p:nvGraphicFramePr>
        <p:xfrm>
          <a:off x="1117600" y="1066800"/>
          <a:ext cx="1016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4919-EBF2-44B3-9A9F-168B0D5B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Problem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1BE9F-1263-442E-88F4-410AF462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92" y="1383789"/>
            <a:ext cx="812895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Light system in </a:t>
            </a:r>
            <a:r>
              <a:rPr lang="en-US" dirty="0" err="1">
                <a:cs typeface="Calibri"/>
              </a:rPr>
              <a:t>PowerCyber</a:t>
            </a:r>
            <a:r>
              <a:rPr lang="en-US" dirty="0">
                <a:cs typeface="Calibri"/>
              </a:rPr>
              <a:t> lab is not a good representation of simulated power stations.</a:t>
            </a:r>
          </a:p>
          <a:p>
            <a:r>
              <a:rPr lang="en-US" dirty="0">
                <a:cs typeface="Calibri"/>
              </a:rPr>
              <a:t>In charge of making the system more portable.</a:t>
            </a:r>
          </a:p>
          <a:p>
            <a:pPr lvl="1"/>
            <a:r>
              <a:rPr lang="en-US" dirty="0">
                <a:cs typeface="Calibri"/>
              </a:rPr>
              <a:t>Current system cannot move out of the lab.</a:t>
            </a:r>
          </a:p>
          <a:p>
            <a:pPr lvl="1"/>
            <a:r>
              <a:rPr lang="en-US" dirty="0">
                <a:cs typeface="Calibri"/>
              </a:rPr>
              <a:t>Lack of portability means less outreach opportunity.</a:t>
            </a:r>
          </a:p>
          <a:p>
            <a:r>
              <a:rPr lang="en-US" dirty="0">
                <a:cs typeface="Calibri"/>
              </a:rPr>
              <a:t>Lights should represent power stations in a geographic area</a:t>
            </a:r>
          </a:p>
          <a:p>
            <a:pPr lvl="1"/>
            <a:r>
              <a:rPr lang="en-US" dirty="0">
                <a:cs typeface="Calibri"/>
              </a:rPr>
              <a:t>Should be moved around on a magnetic board.</a:t>
            </a:r>
          </a:p>
          <a:p>
            <a:pPr lvl="1"/>
            <a:r>
              <a:rPr lang="en-US" dirty="0">
                <a:cs typeface="Calibri"/>
              </a:rPr>
              <a:t>Map overlay can represent anything.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9552BD90-528E-42E5-B65A-0E61A963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54080" y="2149758"/>
            <a:ext cx="3792747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5B65-39D7-4E96-A53A-ADB33327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Dead-ends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25BC4C3B-7608-4D00-A148-FF23D977F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007419"/>
              </p:ext>
            </p:extLst>
          </p:nvPr>
        </p:nvGraphicFramePr>
        <p:xfrm>
          <a:off x="686554" y="1204702"/>
          <a:ext cx="10849069" cy="474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8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ADA2-5CE2-49DD-9E1E-AA69BF22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Member Responsibilities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5F53F5AC-EF04-454C-95B4-CA32ED54E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919979"/>
              </p:ext>
            </p:extLst>
          </p:nvPr>
        </p:nvGraphicFramePr>
        <p:xfrm>
          <a:off x="1117600" y="1066800"/>
          <a:ext cx="1016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B5F8-AFCC-4730-9681-2256CD5F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Future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CE2DA214-4B9E-48EF-8CA0-6C63034CB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47207"/>
              </p:ext>
            </p:extLst>
          </p:nvPr>
        </p:nvGraphicFramePr>
        <p:xfrm>
          <a:off x="1117600" y="1066800"/>
          <a:ext cx="1016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B5F8-AFCC-4730-9681-2256CD5F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Questions????</a:t>
            </a:r>
            <a:endParaRPr lang="en-US" dirty="0"/>
          </a:p>
        </p:txBody>
      </p:sp>
      <p:pic>
        <p:nvPicPr>
          <p:cNvPr id="11" name="Graphic 11" descr="Question mark">
            <a:extLst>
              <a:ext uri="{FF2B5EF4-FFF2-40B4-BE49-F238E27FC236}">
                <a16:creationId xmlns:a16="http://schemas.microsoft.com/office/drawing/2014/main" id="{4DA3ACB5-C829-49B0-AC57-FB9CA1F6A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5377" y="2036972"/>
            <a:ext cx="3085381" cy="30422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0F90-E186-47D0-B6DC-FB906055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Conceptual Sketch</a:t>
            </a:r>
            <a:endParaRPr lang="en-US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AC6AED7-3021-47A9-97BD-514E05246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4267" y="86789"/>
            <a:ext cx="6007580" cy="35589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9BF1A809-9A7E-4AE2-BF51-8AC3B5D00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3" y="2461777"/>
            <a:ext cx="6236898" cy="3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F54F-AB86-4BF0-8934-4727D0B1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Functional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18AA-CD13-4FBA-B21F-A3209733B3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Accept input from 100 relays</a:t>
            </a:r>
          </a:p>
          <a:p>
            <a:r>
              <a:rPr lang="en-US" dirty="0">
                <a:cs typeface="Calibri"/>
              </a:rPr>
              <a:t>Output to 100 IOT lights</a:t>
            </a:r>
          </a:p>
          <a:p>
            <a:r>
              <a:rPr lang="en-US" dirty="0">
                <a:cs typeface="Calibri"/>
              </a:rPr>
              <a:t>Capability to map relay inputs to light outputs via UI</a:t>
            </a:r>
          </a:p>
          <a:p>
            <a:r>
              <a:rPr lang="en-US" dirty="0">
                <a:cs typeface="Calibri"/>
              </a:rPr>
              <a:t>IOT lights should be magnetically mountable</a:t>
            </a:r>
          </a:p>
          <a:p>
            <a:r>
              <a:rPr lang="en-US" dirty="0">
                <a:cs typeface="Calibri"/>
              </a:rPr>
              <a:t>IOT lights should be able to operate continuously for 8 hours</a:t>
            </a:r>
          </a:p>
          <a:p>
            <a:r>
              <a:rPr lang="en-US" dirty="0">
                <a:cs typeface="Calibri"/>
              </a:rPr>
              <a:t>IOT lights should come in at least 4 different colors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700C7-F770-44C8-8D0C-0C33ADF01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9709" y="1825625"/>
            <a:ext cx="5124091" cy="180654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IOT lights must be operated wirelessly</a:t>
            </a:r>
          </a:p>
          <a:p>
            <a:r>
              <a:rPr lang="en-US" dirty="0">
                <a:cs typeface="Calibri"/>
              </a:rPr>
              <a:t>System should be capable of </a:t>
            </a:r>
            <a:r>
              <a:rPr lang="en-US">
                <a:cs typeface="Calibri"/>
              </a:rPr>
              <a:t>charging at least 8 lights at once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F54F-AB86-4BF0-8934-4727D0B1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Non-Functional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18AA-CD13-4FBA-B21F-A3209733B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438" y="1629581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System should be easy to move through standard door frames</a:t>
            </a:r>
          </a:p>
          <a:p>
            <a:r>
              <a:rPr lang="en-US" dirty="0">
                <a:cs typeface="Calibri"/>
              </a:rPr>
              <a:t>Magnetic mounting board should not obscure any image projected onto it</a:t>
            </a:r>
          </a:p>
          <a:p>
            <a:r>
              <a:rPr lang="en-US" dirty="0">
                <a:cs typeface="Calibri"/>
              </a:rPr>
              <a:t>Light status should update in less than a second when corresponding relay is updated</a:t>
            </a:r>
          </a:p>
          <a:p>
            <a:r>
              <a:rPr lang="en-US" dirty="0">
                <a:cs typeface="Calibri"/>
              </a:rPr>
              <a:t>Relay interface components should be easy to connect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A942A-52E6-4357-82D4-615FB0264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7487" y="1632972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IOT lights should be similar in size to existing solution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5" name="Graphic 5" descr="Lightbulb">
            <a:extLst>
              <a:ext uri="{FF2B5EF4-FFF2-40B4-BE49-F238E27FC236}">
                <a16:creationId xmlns:a16="http://schemas.microsoft.com/office/drawing/2014/main" id="{56164EA8-C100-4D51-99D4-03C09FC8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4724" y="3345611"/>
            <a:ext cx="2093343" cy="20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2EBB2-49E4-46B8-95D5-C7667EAF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Other Constraints &amp;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149D2-521E-4983-8B71-947ABBF3B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Project Constraints:</a:t>
            </a:r>
          </a:p>
          <a:p>
            <a:pPr lvl="1"/>
            <a:r>
              <a:rPr lang="en-US" dirty="0">
                <a:cs typeface="Calibri"/>
              </a:rPr>
              <a:t>Time - 2 Semesters</a:t>
            </a:r>
          </a:p>
          <a:p>
            <a:pPr lvl="1"/>
            <a:r>
              <a:rPr lang="en-US" dirty="0">
                <a:cs typeface="Calibri"/>
              </a:rPr>
              <a:t>Space - Limited number of units can fit on magnetic board</a:t>
            </a:r>
          </a:p>
          <a:p>
            <a:pPr lvl="1"/>
            <a:r>
              <a:rPr lang="en-US" dirty="0">
                <a:cs typeface="Calibri"/>
              </a:rPr>
              <a:t>Technical knowledge – IOT, ZigBee, Arduinos, Raspberry pi, Server database</a:t>
            </a:r>
          </a:p>
          <a:p>
            <a:r>
              <a:rPr lang="en-US" dirty="0">
                <a:cs typeface="Calibri"/>
              </a:rPr>
              <a:t>Light Module constraints:</a:t>
            </a:r>
          </a:p>
          <a:p>
            <a:pPr lvl="1"/>
            <a:r>
              <a:rPr lang="en-US" dirty="0">
                <a:cs typeface="Calibri"/>
              </a:rPr>
              <a:t>100 units</a:t>
            </a:r>
          </a:p>
          <a:p>
            <a:pPr lvl="1"/>
            <a:r>
              <a:rPr lang="en-US" dirty="0">
                <a:cs typeface="Calibri"/>
              </a:rPr>
              <a:t>Range between units (up to 70-300m for ZigBee)</a:t>
            </a:r>
          </a:p>
          <a:p>
            <a:pPr lvl="1"/>
            <a:r>
              <a:rPr lang="en-US" dirty="0">
                <a:cs typeface="Calibri"/>
              </a:rPr>
              <a:t>Battery Life (expected battery of 8-10 hours)</a:t>
            </a:r>
          </a:p>
          <a:p>
            <a:pPr lvl="1"/>
            <a:r>
              <a:rPr lang="en-US" dirty="0">
                <a:cs typeface="Calibri"/>
              </a:rPr>
              <a:t>Size per unit</a:t>
            </a:r>
          </a:p>
          <a:p>
            <a:pPr lvl="1"/>
            <a:r>
              <a:rPr lang="en-US" dirty="0">
                <a:cs typeface="Calibri"/>
              </a:rPr>
              <a:t>Data Rate (250Kbps for ZigBee)</a:t>
            </a:r>
          </a:p>
          <a:p>
            <a:pPr lvl="1"/>
            <a:r>
              <a:rPr lang="en-US" dirty="0">
                <a:cs typeface="Calibri"/>
              </a:rPr>
              <a:t>Cost</a:t>
            </a:r>
          </a:p>
          <a:p>
            <a:pPr lvl="1"/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11D7-DC94-478F-8CD4-89B1F761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Market Survey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90D5-04B6-4A0C-BC56-305B6AA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05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Requirements:</a:t>
            </a:r>
          </a:p>
          <a:p>
            <a:pPr lvl="1"/>
            <a:r>
              <a:rPr lang="en-US" dirty="0">
                <a:cs typeface="Calibri"/>
              </a:rPr>
              <a:t>Wirelessly communication</a:t>
            </a:r>
          </a:p>
          <a:p>
            <a:pPr lvl="1"/>
            <a:r>
              <a:rPr lang="en-US" dirty="0">
                <a:cs typeface="Calibri"/>
              </a:rPr>
              <a:t>Controlled automatically from relay boxes</a:t>
            </a:r>
          </a:p>
          <a:p>
            <a:pPr lvl="1"/>
            <a:r>
              <a:rPr lang="en-US" dirty="0">
                <a:cs typeface="Calibri"/>
              </a:rPr>
              <a:t>8 hour battery life</a:t>
            </a:r>
          </a:p>
          <a:p>
            <a:pPr lvl="1"/>
            <a:r>
              <a:rPr lang="en-US" dirty="0">
                <a:cs typeface="Calibri"/>
              </a:rPr>
              <a:t>Rechargeable battery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4" descr="A picture containing cup, indoor, table, sitting&#10;&#10;Description generated with high confidence">
            <a:extLst>
              <a:ext uri="{FF2B5EF4-FFF2-40B4-BE49-F238E27FC236}">
                <a16:creationId xmlns:a16="http://schemas.microsoft.com/office/drawing/2014/main" id="{B581A995-2F57-41D0-AA56-164824B8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321" y="3757499"/>
            <a:ext cx="2743200" cy="2142384"/>
          </a:xfrm>
          <a:prstGeom prst="rect">
            <a:avLst/>
          </a:prstGeom>
        </p:spPr>
      </p:pic>
      <p:pic>
        <p:nvPicPr>
          <p:cNvPr id="6" name="Picture 6" descr="A picture containing object, indoor, light, wall&#10;&#10;Description generated with high confidence">
            <a:extLst>
              <a:ext uri="{FF2B5EF4-FFF2-40B4-BE49-F238E27FC236}">
                <a16:creationId xmlns:a16="http://schemas.microsoft.com/office/drawing/2014/main" id="{F79D66BD-EC98-4975-815E-E254862E4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731" y="3746667"/>
            <a:ext cx="1352317" cy="2153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11C7D3-0F59-40B4-972A-6E3605420222}"/>
              </a:ext>
            </a:extLst>
          </p:cNvPr>
          <p:cNvSpPr txBox="1"/>
          <p:nvPr/>
        </p:nvSpPr>
        <p:spPr>
          <a:xfrm>
            <a:off x="6044697" y="1691489"/>
            <a:ext cx="5640308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800" dirty="0"/>
              <a:t>Available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AC Wireless Lights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>
                <a:cs typeface="Calibri"/>
              </a:rPr>
              <a:t>Unable to power for 8 hours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DC Battery Powered </a:t>
            </a:r>
            <a:r>
              <a:rPr lang="en-US" sz="2400" dirty="0" err="1">
                <a:cs typeface="Calibri"/>
              </a:rPr>
              <a:t>Wifi</a:t>
            </a:r>
            <a:endParaRPr lang="en-US" sz="2400" dirty="0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2000" dirty="0">
                <a:cs typeface="Calibri"/>
              </a:rPr>
              <a:t>Unable to communicate with properly</a:t>
            </a:r>
          </a:p>
        </p:txBody>
      </p:sp>
    </p:spTree>
    <p:extLst>
      <p:ext uri="{BB962C8B-B14F-4D97-AF65-F5344CB8AC3E}">
        <p14:creationId xmlns:p14="http://schemas.microsoft.com/office/powerpoint/2010/main" val="13163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349C-B8E1-4507-91BB-81310FB2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Potential Risks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B0EE-085E-4F94-BDD5-9A8CFD38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Lack of IOT experience in both circuitry and protocols</a:t>
            </a:r>
          </a:p>
          <a:p>
            <a:pPr lvl="1"/>
            <a:r>
              <a:rPr lang="en-US" dirty="0">
                <a:cs typeface="Calibri"/>
              </a:rPr>
              <a:t>Lots of research has been done already</a:t>
            </a:r>
          </a:p>
          <a:p>
            <a:pPr lvl="1"/>
            <a:r>
              <a:rPr lang="en-US" dirty="0">
                <a:cs typeface="Calibri"/>
              </a:rPr>
              <a:t>Split off into our areas of focus. Play to individual strengths</a:t>
            </a:r>
          </a:p>
          <a:p>
            <a:pPr lvl="1"/>
            <a:r>
              <a:rPr lang="en-US" dirty="0">
                <a:cs typeface="Calibri"/>
              </a:rPr>
              <a:t>Experiment where possible.</a:t>
            </a:r>
          </a:p>
          <a:p>
            <a:r>
              <a:rPr lang="en-US" dirty="0">
                <a:cs typeface="Calibri"/>
              </a:rPr>
              <a:t>Lack of internet protocol knowledge</a:t>
            </a:r>
          </a:p>
          <a:p>
            <a:pPr lvl="1"/>
            <a:r>
              <a:rPr lang="en-US" dirty="0">
                <a:cs typeface="Calibri"/>
              </a:rPr>
              <a:t>Offline prototypes where possible</a:t>
            </a:r>
          </a:p>
          <a:p>
            <a:r>
              <a:rPr lang="en-US" dirty="0">
                <a:cs typeface="Calibri"/>
              </a:rPr>
              <a:t>Lithium batteries are always a risk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5B64FF-6273-4440-8B84-AB1C41EFF2F0}"/>
              </a:ext>
            </a:extLst>
          </p:cNvPr>
          <p:cNvSpPr/>
          <p:nvPr/>
        </p:nvSpPr>
        <p:spPr>
          <a:xfrm>
            <a:off x="396894" y="1189279"/>
            <a:ext cx="5759569" cy="47675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73F5-CF81-4614-9247-26B71942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Resource &amp; Cost Estimate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413B59-FD82-42DF-B568-42EB1BD2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703" y="1620657"/>
            <a:ext cx="4933950" cy="38766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SdDec19-16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F51AE-0838-45DA-8B32-D2835C3E9B5E}"/>
              </a:ext>
            </a:extLst>
          </p:cNvPr>
          <p:cNvSpPr txBox="1"/>
          <p:nvPr/>
        </p:nvSpPr>
        <p:spPr>
          <a:xfrm>
            <a:off x="6679721" y="4370090"/>
            <a:ext cx="46972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Note: we still have to decide which path we want to use whether it be ZigBee communication or Radio communication between devices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C2AB7-AB5A-4E6D-8FBD-A20AEBFFFA06}"/>
              </a:ext>
            </a:extLst>
          </p:cNvPr>
          <p:cNvSpPr txBox="1"/>
          <p:nvPr/>
        </p:nvSpPr>
        <p:spPr>
          <a:xfrm>
            <a:off x="6823494" y="1978325"/>
            <a:ext cx="379274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ETG has provided us with many resources also: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Cords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Breadboards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Header pins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Solder</a:t>
            </a:r>
          </a:p>
        </p:txBody>
      </p:sp>
    </p:spTree>
    <p:extLst>
      <p:ext uri="{BB962C8B-B14F-4D97-AF65-F5344CB8AC3E}">
        <p14:creationId xmlns:p14="http://schemas.microsoft.com/office/powerpoint/2010/main" val="29703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U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U" id="{EB59892C-4201-4E78-9EB6-8A75CBE0658F}" vid="{B5143FC9-EBF6-4623-A115-AB37A1493C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ISU</Template>
  <TotalTime>10</TotalTime>
  <Words>970</Words>
  <Application>Microsoft Office PowerPoint</Application>
  <PresentationFormat>Widescreen</PresentationFormat>
  <Paragraphs>230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Geneva</vt:lpstr>
      <vt:lpstr>Times</vt:lpstr>
      <vt:lpstr>Univers 65</vt:lpstr>
      <vt:lpstr>Univers 67 CondensedBold</vt:lpstr>
      <vt:lpstr>ISU</vt:lpstr>
      <vt:lpstr>Wireless-Enabled Smart-Lights Hub Prototype Senior Design December 2019 Team 16 http://sddec19-16.sd.ece.iastate.edu/</vt:lpstr>
      <vt:lpstr>Problem Statement</vt:lpstr>
      <vt:lpstr>Conceptual Sketch</vt:lpstr>
      <vt:lpstr>Functional Requirements</vt:lpstr>
      <vt:lpstr>Non-Functional Requirements</vt:lpstr>
      <vt:lpstr>Other Constraints &amp; Considerations</vt:lpstr>
      <vt:lpstr>Market Survey</vt:lpstr>
      <vt:lpstr>Potential Risks</vt:lpstr>
      <vt:lpstr>Resource &amp; Cost Estimate</vt:lpstr>
      <vt:lpstr>Project Milestones &amp; Schedule</vt:lpstr>
      <vt:lpstr>Functional Decomposition</vt:lpstr>
      <vt:lpstr>Relay To Server</vt:lpstr>
      <vt:lpstr>Charging Stations</vt:lpstr>
      <vt:lpstr>Server</vt:lpstr>
      <vt:lpstr>Server To Light</vt:lpstr>
      <vt:lpstr>Platforms Used</vt:lpstr>
      <vt:lpstr>Testing</vt:lpstr>
      <vt:lpstr>Prototype Implementations</vt:lpstr>
      <vt:lpstr>Current Status</vt:lpstr>
      <vt:lpstr>Dead-ends</vt:lpstr>
      <vt:lpstr>Member Responsibilities</vt:lpstr>
      <vt:lpstr>Future</vt:lpstr>
      <vt:lpstr>Questions????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Ramsey, Aaron F</dc:creator>
  <cp:lastModifiedBy>Administrator</cp:lastModifiedBy>
  <cp:revision>606</cp:revision>
  <dcterms:created xsi:type="dcterms:W3CDTF">2013-07-15T20:26:40Z</dcterms:created>
  <dcterms:modified xsi:type="dcterms:W3CDTF">2019-04-30T15:19:47Z</dcterms:modified>
</cp:coreProperties>
</file>